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856" r:id="rId4"/>
  </p:sldMasterIdLst>
  <p:sldIdLst>
    <p:sldId id="289" r:id="rId5"/>
    <p:sldId id="278" r:id="rId6"/>
    <p:sldId id="2134805987" r:id="rId7"/>
    <p:sldId id="2134805988" r:id="rId8"/>
    <p:sldId id="2134805991" r:id="rId9"/>
    <p:sldId id="2134805990" r:id="rId10"/>
    <p:sldId id="290" r:id="rId11"/>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5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A3015A-5749-4136-82EA-40287F1A0A5F}" v="3" dt="2023-05-08T12:24:26.152"/>
  </p1510:revLst>
</p1510:revInfo>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llemlayout 2 - Markerin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llemlayout 2 - Markerin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Søgaard Schrøder" userId="695baea1-f771-4a06-95c8-db4ca9be24ae" providerId="ADAL" clId="{EBA3015A-5749-4136-82EA-40287F1A0A5F}"/>
    <pc:docChg chg="undo custSel delSld modSld">
      <pc:chgData name="Michael Søgaard Schrøder" userId="695baea1-f771-4a06-95c8-db4ca9be24ae" providerId="ADAL" clId="{EBA3015A-5749-4136-82EA-40287F1A0A5F}" dt="2023-05-08T12:31:12.943" v="413"/>
      <pc:docMkLst>
        <pc:docMk/>
      </pc:docMkLst>
      <pc:sldChg chg="modSp mod">
        <pc:chgData name="Michael Søgaard Schrøder" userId="695baea1-f771-4a06-95c8-db4ca9be24ae" providerId="ADAL" clId="{EBA3015A-5749-4136-82EA-40287F1A0A5F}" dt="2023-05-08T12:31:12.943" v="413"/>
        <pc:sldMkLst>
          <pc:docMk/>
          <pc:sldMk cId="512184032" sldId="278"/>
        </pc:sldMkLst>
        <pc:spChg chg="mod">
          <ac:chgData name="Michael Søgaard Schrøder" userId="695baea1-f771-4a06-95c8-db4ca9be24ae" providerId="ADAL" clId="{EBA3015A-5749-4136-82EA-40287F1A0A5F}" dt="2023-04-26T11:05:40.206" v="330" actId="20577"/>
          <ac:spMkLst>
            <pc:docMk/>
            <pc:sldMk cId="512184032" sldId="278"/>
            <ac:spMk id="2" creationId="{EEBC98D0-A5A1-4033-89D1-1A4E1C625B08}"/>
          </ac:spMkLst>
        </pc:spChg>
        <pc:spChg chg="mod">
          <ac:chgData name="Michael Søgaard Schrøder" userId="695baea1-f771-4a06-95c8-db4ca9be24ae" providerId="ADAL" clId="{EBA3015A-5749-4136-82EA-40287F1A0A5F}" dt="2023-05-08T12:31:12.943" v="413"/>
          <ac:spMkLst>
            <pc:docMk/>
            <pc:sldMk cId="512184032" sldId="278"/>
            <ac:spMk id="3" creationId="{DCD09AB2-08AF-4A23-8D37-D5282EC923BF}"/>
          </ac:spMkLst>
        </pc:spChg>
      </pc:sldChg>
      <pc:sldChg chg="modSp mod">
        <pc:chgData name="Michael Søgaard Schrøder" userId="695baea1-f771-4a06-95c8-db4ca9be24ae" providerId="ADAL" clId="{EBA3015A-5749-4136-82EA-40287F1A0A5F}" dt="2023-04-26T10:39:38.232" v="3" actId="14100"/>
        <pc:sldMkLst>
          <pc:docMk/>
          <pc:sldMk cId="3840343651" sldId="289"/>
        </pc:sldMkLst>
        <pc:spChg chg="mod">
          <ac:chgData name="Michael Søgaard Schrøder" userId="695baea1-f771-4a06-95c8-db4ca9be24ae" providerId="ADAL" clId="{EBA3015A-5749-4136-82EA-40287F1A0A5F}" dt="2023-04-26T10:39:38.232" v="3" actId="14100"/>
          <ac:spMkLst>
            <pc:docMk/>
            <pc:sldMk cId="3840343651" sldId="289"/>
            <ac:spMk id="3" creationId="{AAE91426-E767-46F5-83BD-E79B56C63450}"/>
          </ac:spMkLst>
        </pc:spChg>
      </pc:sldChg>
      <pc:sldChg chg="addSp modSp mod">
        <pc:chgData name="Michael Søgaard Schrøder" userId="695baea1-f771-4a06-95c8-db4ca9be24ae" providerId="ADAL" clId="{EBA3015A-5749-4136-82EA-40287F1A0A5F}" dt="2023-05-08T12:16:41.110" v="380" actId="20577"/>
        <pc:sldMkLst>
          <pc:docMk/>
          <pc:sldMk cId="1400959169" sldId="2134805987"/>
        </pc:sldMkLst>
        <pc:spChg chg="add mod">
          <ac:chgData name="Michael Søgaard Schrøder" userId="695baea1-f771-4a06-95c8-db4ca9be24ae" providerId="ADAL" clId="{EBA3015A-5749-4136-82EA-40287F1A0A5F}" dt="2023-05-08T12:16:33.983" v="378" actId="1076"/>
          <ac:spMkLst>
            <pc:docMk/>
            <pc:sldMk cId="1400959169" sldId="2134805987"/>
            <ac:spMk id="3" creationId="{9F47C518-BF72-41C6-EA78-70A87AF18790}"/>
          </ac:spMkLst>
        </pc:spChg>
        <pc:spChg chg="mod">
          <ac:chgData name="Michael Søgaard Schrøder" userId="695baea1-f771-4a06-95c8-db4ca9be24ae" providerId="ADAL" clId="{EBA3015A-5749-4136-82EA-40287F1A0A5F}" dt="2023-05-08T12:16:41.110" v="380" actId="20577"/>
          <ac:spMkLst>
            <pc:docMk/>
            <pc:sldMk cId="1400959169" sldId="2134805987"/>
            <ac:spMk id="9" creationId="{6CFF4D61-051F-C62F-8EA0-511B81ECED31}"/>
          </ac:spMkLst>
        </pc:spChg>
      </pc:sldChg>
      <pc:sldChg chg="modSp mod">
        <pc:chgData name="Michael Søgaard Schrøder" userId="695baea1-f771-4a06-95c8-db4ca9be24ae" providerId="ADAL" clId="{EBA3015A-5749-4136-82EA-40287F1A0A5F}" dt="2023-05-08T12:25:11.664" v="388" actId="1076"/>
        <pc:sldMkLst>
          <pc:docMk/>
          <pc:sldMk cId="630727147" sldId="2134805988"/>
        </pc:sldMkLst>
        <pc:spChg chg="mod">
          <ac:chgData name="Michael Søgaard Schrøder" userId="695baea1-f771-4a06-95c8-db4ca9be24ae" providerId="ADAL" clId="{EBA3015A-5749-4136-82EA-40287F1A0A5F}" dt="2023-05-08T12:25:11.664" v="388" actId="1076"/>
          <ac:spMkLst>
            <pc:docMk/>
            <pc:sldMk cId="630727147" sldId="2134805988"/>
            <ac:spMk id="3" creationId="{CD5A7501-504E-B5CE-55C9-2A6487DD91AE}"/>
          </ac:spMkLst>
        </pc:spChg>
        <pc:spChg chg="mod">
          <ac:chgData name="Michael Søgaard Schrøder" userId="695baea1-f771-4a06-95c8-db4ca9be24ae" providerId="ADAL" clId="{EBA3015A-5749-4136-82EA-40287F1A0A5F}" dt="2023-05-08T12:25:02.732" v="387" actId="6549"/>
          <ac:spMkLst>
            <pc:docMk/>
            <pc:sldMk cId="630727147" sldId="2134805988"/>
            <ac:spMk id="9" creationId="{6CFF4D61-051F-C62F-8EA0-511B81ECED31}"/>
          </ac:spMkLst>
        </pc:spChg>
      </pc:sldChg>
      <pc:sldChg chg="modSp del mod">
        <pc:chgData name="Michael Søgaard Schrøder" userId="695baea1-f771-4a06-95c8-db4ca9be24ae" providerId="ADAL" clId="{EBA3015A-5749-4136-82EA-40287F1A0A5F}" dt="2023-05-08T12:18:30.510" v="382" actId="47"/>
        <pc:sldMkLst>
          <pc:docMk/>
          <pc:sldMk cId="725696792" sldId="2134805989"/>
        </pc:sldMkLst>
        <pc:spChg chg="mod">
          <ac:chgData name="Michael Søgaard Schrøder" userId="695baea1-f771-4a06-95c8-db4ca9be24ae" providerId="ADAL" clId="{EBA3015A-5749-4136-82EA-40287F1A0A5F}" dt="2023-05-08T12:18:20.373" v="381" actId="6549"/>
          <ac:spMkLst>
            <pc:docMk/>
            <pc:sldMk cId="725696792" sldId="2134805989"/>
            <ac:spMk id="9" creationId="{6CFF4D61-051F-C62F-8EA0-511B81ECED31}"/>
          </ac:spMkLst>
        </pc:spChg>
      </pc:sldChg>
      <pc:sldChg chg="modSp mod">
        <pc:chgData name="Michael Søgaard Schrøder" userId="695baea1-f771-4a06-95c8-db4ca9be24ae" providerId="ADAL" clId="{EBA3015A-5749-4136-82EA-40287F1A0A5F}" dt="2023-04-26T11:03:36.237" v="175" actId="113"/>
        <pc:sldMkLst>
          <pc:docMk/>
          <pc:sldMk cId="2054130305" sldId="2134805990"/>
        </pc:sldMkLst>
        <pc:spChg chg="mod">
          <ac:chgData name="Michael Søgaard Schrøder" userId="695baea1-f771-4a06-95c8-db4ca9be24ae" providerId="ADAL" clId="{EBA3015A-5749-4136-82EA-40287F1A0A5F}" dt="2023-04-26T11:03:36.237" v="175" actId="113"/>
          <ac:spMkLst>
            <pc:docMk/>
            <pc:sldMk cId="2054130305" sldId="2134805990"/>
            <ac:spMk id="9" creationId="{6CFF4D61-051F-C62F-8EA0-511B81ECED31}"/>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e">
    <p:bg>
      <p:bgPr>
        <a:solidFill>
          <a:schemeClr val="tx2"/>
        </a:solidFill>
        <a:effectLst/>
      </p:bgPr>
    </p:bg>
    <p:spTree>
      <p:nvGrpSpPr>
        <p:cNvPr id="1" name=""/>
        <p:cNvGrpSpPr/>
        <p:nvPr/>
      </p:nvGrpSpPr>
      <p:grpSpPr>
        <a:xfrm>
          <a:off x="0" y="0"/>
          <a:ext cx="0" cy="0"/>
          <a:chOff x="0" y="0"/>
          <a:chExt cx="0" cy="0"/>
        </a:xfrm>
      </p:grpSpPr>
      <p:sp>
        <p:nvSpPr>
          <p:cNvPr id="10" name="Pladsholder til billede 9">
            <a:extLst>
              <a:ext uri="{FF2B5EF4-FFF2-40B4-BE49-F238E27FC236}">
                <a16:creationId xmlns:a16="http://schemas.microsoft.com/office/drawing/2014/main" id="{1B3A8F54-2E9C-4C5D-8EAE-F0C9F91FDBF4}"/>
              </a:ext>
            </a:extLst>
          </p:cNvPr>
          <p:cNvSpPr>
            <a:spLocks noGrp="1"/>
          </p:cNvSpPr>
          <p:nvPr>
            <p:ph type="pic" sz="quarter" idx="13" hasCustomPrompt="1"/>
          </p:nvPr>
        </p:nvSpPr>
        <p:spPr>
          <a:xfrm>
            <a:off x="0" y="0"/>
            <a:ext cx="12192000" cy="5854045"/>
          </a:xfrm>
        </p:spPr>
        <p:txBody>
          <a:bodyPr/>
          <a:lstStyle>
            <a:lvl1pPr marL="0" indent="0">
              <a:buNone/>
              <a:defRPr>
                <a:solidFill>
                  <a:schemeClr val="bg1"/>
                </a:solidFill>
              </a:defRPr>
            </a:lvl1pPr>
          </a:lstStyle>
          <a:p>
            <a:r>
              <a:rPr lang="da-DK" dirty="0"/>
              <a:t>Klik på ikon for at tilføje evt. billede eller slet</a:t>
            </a:r>
          </a:p>
        </p:txBody>
      </p:sp>
      <p:sp>
        <p:nvSpPr>
          <p:cNvPr id="4" name="Pladsholder til dato 3">
            <a:extLst>
              <a:ext uri="{FF2B5EF4-FFF2-40B4-BE49-F238E27FC236}">
                <a16:creationId xmlns:a16="http://schemas.microsoft.com/office/drawing/2014/main" id="{E2D2E386-99A3-4B0E-B8CD-F2E72A6FD8F1}"/>
              </a:ext>
            </a:extLst>
          </p:cNvPr>
          <p:cNvSpPr>
            <a:spLocks noGrp="1"/>
          </p:cNvSpPr>
          <p:nvPr>
            <p:ph type="dt" sz="half" idx="10"/>
          </p:nvPr>
        </p:nvSpPr>
        <p:spPr/>
        <p:txBody>
          <a:bodyPr/>
          <a:lstStyle/>
          <a:p>
            <a:fld id="{60A2A2F5-2450-49E9-81EA-44DAB8847AB2}" type="datetimeFigureOut">
              <a:rPr lang="da-DK" smtClean="0"/>
              <a:t>08-05-2023</a:t>
            </a:fld>
            <a:endParaRPr lang="da-DK"/>
          </a:p>
        </p:txBody>
      </p:sp>
      <p:sp>
        <p:nvSpPr>
          <p:cNvPr id="5" name="Pladsholder til sidefod 4">
            <a:extLst>
              <a:ext uri="{FF2B5EF4-FFF2-40B4-BE49-F238E27FC236}">
                <a16:creationId xmlns:a16="http://schemas.microsoft.com/office/drawing/2014/main" id="{23A4388E-B91E-40FB-815F-3BA373E3CA2D}"/>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FFF8EFE3-0EB9-4018-B538-AEE8C0641337}"/>
              </a:ext>
            </a:extLst>
          </p:cNvPr>
          <p:cNvSpPr>
            <a:spLocks noGrp="1"/>
          </p:cNvSpPr>
          <p:nvPr>
            <p:ph type="sldNum" sz="quarter" idx="12"/>
          </p:nvPr>
        </p:nvSpPr>
        <p:spPr/>
        <p:txBody>
          <a:bodyPr/>
          <a:lstStyle/>
          <a:p>
            <a:fld id="{6D61037C-59BB-4F94-B675-C512330F10AA}" type="slidenum">
              <a:rPr lang="da-DK" smtClean="0"/>
              <a:t>‹nr.›</a:t>
            </a:fld>
            <a:endParaRPr lang="da-DK"/>
          </a:p>
        </p:txBody>
      </p:sp>
      <p:sp>
        <p:nvSpPr>
          <p:cNvPr id="7" name="Rektangel 6">
            <a:extLst>
              <a:ext uri="{FF2B5EF4-FFF2-40B4-BE49-F238E27FC236}">
                <a16:creationId xmlns:a16="http://schemas.microsoft.com/office/drawing/2014/main" id="{6840CC42-F5F3-4A52-877E-B501F06D41FE}"/>
              </a:ext>
            </a:extLst>
          </p:cNvPr>
          <p:cNvSpPr/>
          <p:nvPr/>
        </p:nvSpPr>
        <p:spPr>
          <a:xfrm>
            <a:off x="0" y="5854045"/>
            <a:ext cx="12192000" cy="10039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8" name="Billede 7" descr="Et billede, der indeholder tekst, skilt&#10;&#10;Automatisk genereret beskrivelse">
            <a:extLst>
              <a:ext uri="{FF2B5EF4-FFF2-40B4-BE49-F238E27FC236}">
                <a16:creationId xmlns:a16="http://schemas.microsoft.com/office/drawing/2014/main" id="{2F48FE9F-9F45-4D3F-97ED-5BE79772F9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3875" y="6099113"/>
            <a:ext cx="1883508" cy="536404"/>
          </a:xfrm>
          <a:prstGeom prst="rect">
            <a:avLst/>
          </a:prstGeom>
        </p:spPr>
      </p:pic>
      <p:sp>
        <p:nvSpPr>
          <p:cNvPr id="2" name="Titel 1">
            <a:extLst>
              <a:ext uri="{FF2B5EF4-FFF2-40B4-BE49-F238E27FC236}">
                <a16:creationId xmlns:a16="http://schemas.microsoft.com/office/drawing/2014/main" id="{E2751E78-1E8D-4E7D-A371-2600F1742C8E}"/>
              </a:ext>
            </a:extLst>
          </p:cNvPr>
          <p:cNvSpPr>
            <a:spLocks noGrp="1"/>
          </p:cNvSpPr>
          <p:nvPr>
            <p:ph type="ctrTitle" hasCustomPrompt="1"/>
          </p:nvPr>
        </p:nvSpPr>
        <p:spPr>
          <a:xfrm>
            <a:off x="1524000" y="1904999"/>
            <a:ext cx="9144000" cy="1604963"/>
          </a:xfrm>
        </p:spPr>
        <p:txBody>
          <a:bodyPr anchor="b">
            <a:noAutofit/>
          </a:bodyPr>
          <a:lstStyle>
            <a:lvl1pPr algn="ctr">
              <a:defRPr sz="5400">
                <a:solidFill>
                  <a:schemeClr val="bg1"/>
                </a:solidFill>
              </a:defRPr>
            </a:lvl1pPr>
          </a:lstStyle>
          <a:p>
            <a:r>
              <a:rPr lang="da-DK" dirty="0"/>
              <a:t>Standard forside</a:t>
            </a:r>
          </a:p>
        </p:txBody>
      </p:sp>
      <p:sp>
        <p:nvSpPr>
          <p:cNvPr id="3" name="Undertitel 2">
            <a:extLst>
              <a:ext uri="{FF2B5EF4-FFF2-40B4-BE49-F238E27FC236}">
                <a16:creationId xmlns:a16="http://schemas.microsoft.com/office/drawing/2014/main" id="{D0E355EE-B9CB-4A66-9952-F05B48D53356}"/>
              </a:ext>
            </a:extLst>
          </p:cNvPr>
          <p:cNvSpPr>
            <a:spLocks noGrp="1"/>
          </p:cNvSpPr>
          <p:nvPr>
            <p:ph type="subTitle" idx="1" hasCustomPrompt="1"/>
          </p:nvPr>
        </p:nvSpPr>
        <p:spPr>
          <a:xfrm>
            <a:off x="1524000" y="3602037"/>
            <a:ext cx="9144000" cy="979487"/>
          </a:xfrm>
        </p:spPr>
        <p:txBody>
          <a:bodyPr>
            <a:noAutofit/>
          </a:bodyPr>
          <a:lstStyle>
            <a:lvl1pPr marL="0" indent="0" algn="ctr">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dirty="0"/>
              <a:t>Tilføj navn på indlægsholders navn eller dato</a:t>
            </a:r>
          </a:p>
        </p:txBody>
      </p:sp>
      <p:sp>
        <p:nvSpPr>
          <p:cNvPr id="11" name="Rektangel 10">
            <a:extLst>
              <a:ext uri="{FF2B5EF4-FFF2-40B4-BE49-F238E27FC236}">
                <a16:creationId xmlns:a16="http://schemas.microsoft.com/office/drawing/2014/main" id="{E927ECAC-8616-45D9-AE20-5FABF0AC5937}"/>
              </a:ext>
            </a:extLst>
          </p:cNvPr>
          <p:cNvSpPr/>
          <p:nvPr/>
        </p:nvSpPr>
        <p:spPr>
          <a:xfrm>
            <a:off x="0" y="5854045"/>
            <a:ext cx="12192000" cy="10039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descr="Et billede, der indeholder tekst, skilt&#10;&#10;Automatisk genereret beskrivelse">
            <a:extLst>
              <a:ext uri="{FF2B5EF4-FFF2-40B4-BE49-F238E27FC236}">
                <a16:creationId xmlns:a16="http://schemas.microsoft.com/office/drawing/2014/main" id="{4123366B-CA0A-4C99-B6FE-F748CB8D25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3875" y="6099113"/>
            <a:ext cx="1883508" cy="536404"/>
          </a:xfrm>
          <a:prstGeom prst="rect">
            <a:avLst/>
          </a:prstGeom>
        </p:spPr>
      </p:pic>
      <p:sp>
        <p:nvSpPr>
          <p:cNvPr id="13" name="Rektangel 12">
            <a:extLst>
              <a:ext uri="{FF2B5EF4-FFF2-40B4-BE49-F238E27FC236}">
                <a16:creationId xmlns:a16="http://schemas.microsoft.com/office/drawing/2014/main" id="{A5CF1055-54D4-43D4-8153-8982F7BB9BFD}"/>
              </a:ext>
            </a:extLst>
          </p:cNvPr>
          <p:cNvSpPr/>
          <p:nvPr userDrawn="1"/>
        </p:nvSpPr>
        <p:spPr>
          <a:xfrm>
            <a:off x="0" y="5854045"/>
            <a:ext cx="12192000" cy="10039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 name="Pladsholder til tekst 23">
            <a:extLst>
              <a:ext uri="{FF2B5EF4-FFF2-40B4-BE49-F238E27FC236}">
                <a16:creationId xmlns:a16="http://schemas.microsoft.com/office/drawing/2014/main" id="{770BEF52-F299-4C86-AE5C-6BBD17D758F8}"/>
              </a:ext>
            </a:extLst>
          </p:cNvPr>
          <p:cNvSpPr>
            <a:spLocks noGrp="1"/>
          </p:cNvSpPr>
          <p:nvPr>
            <p:ph type="body" sz="quarter" idx="17" hasCustomPrompt="1"/>
          </p:nvPr>
        </p:nvSpPr>
        <p:spPr>
          <a:xfrm>
            <a:off x="10083875" y="6089588"/>
            <a:ext cx="1902558" cy="564979"/>
          </a:xfrm>
          <a:blipFill>
            <a:blip r:embed="rId3">
              <a:extLst>
                <a:ext uri="{96DAC541-7B7A-43D3-8B79-37D633B846F1}">
                  <asvg:svgBlip xmlns:asvg="http://schemas.microsoft.com/office/drawing/2016/SVG/main" r:embed="rId4"/>
                </a:ext>
              </a:extLst>
            </a:blip>
            <a:stretch>
              <a:fillRect/>
            </a:stretch>
          </a:blipFill>
        </p:spPr>
        <p:txBody>
          <a:bodyPr/>
          <a:lstStyle>
            <a:lvl1pPr marL="0" indent="0">
              <a:buFont typeface="Arial" panose="020B0604020202020204" pitchFamily="34" charset="0"/>
              <a:buNone/>
              <a:defRPr/>
            </a:lvl1pPr>
          </a:lstStyle>
          <a:p>
            <a:pPr lvl="0"/>
            <a:r>
              <a:rPr lang="da-DK" dirty="0"/>
              <a:t>            </a:t>
            </a:r>
          </a:p>
        </p:txBody>
      </p:sp>
    </p:spTree>
    <p:extLst>
      <p:ext uri="{BB962C8B-B14F-4D97-AF65-F5344CB8AC3E}">
        <p14:creationId xmlns:p14="http://schemas.microsoft.com/office/powerpoint/2010/main" val="1763281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Underoverskrift og To indholdsobjekter">
    <p:spTree>
      <p:nvGrpSpPr>
        <p:cNvPr id="1" name=""/>
        <p:cNvGrpSpPr/>
        <p:nvPr/>
      </p:nvGrpSpPr>
      <p:grpSpPr>
        <a:xfrm>
          <a:off x="0" y="0"/>
          <a:ext cx="0" cy="0"/>
          <a:chOff x="0" y="0"/>
          <a:chExt cx="0" cy="0"/>
        </a:xfrm>
      </p:grpSpPr>
      <p:sp>
        <p:nvSpPr>
          <p:cNvPr id="11" name="Rektangel 10">
            <a:extLst>
              <a:ext uri="{FF2B5EF4-FFF2-40B4-BE49-F238E27FC236}">
                <a16:creationId xmlns:a16="http://schemas.microsoft.com/office/drawing/2014/main" id="{57CBD979-055E-4E2F-8B03-F1CA90168E49}"/>
              </a:ext>
            </a:extLst>
          </p:cNvPr>
          <p:cNvSpPr/>
          <p:nvPr userDrawn="1"/>
        </p:nvSpPr>
        <p:spPr>
          <a:xfrm>
            <a:off x="0" y="0"/>
            <a:ext cx="12192000" cy="15461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3" name="Pladsholder til dato 2">
            <a:extLst>
              <a:ext uri="{FF2B5EF4-FFF2-40B4-BE49-F238E27FC236}">
                <a16:creationId xmlns:a16="http://schemas.microsoft.com/office/drawing/2014/main" id="{A6759A7A-4AF4-4BCD-B89D-6C4B1ED46639}"/>
              </a:ext>
            </a:extLst>
          </p:cNvPr>
          <p:cNvSpPr>
            <a:spLocks noGrp="1"/>
          </p:cNvSpPr>
          <p:nvPr>
            <p:ph type="dt" sz="half" idx="10"/>
          </p:nvPr>
        </p:nvSpPr>
        <p:spPr/>
        <p:txBody>
          <a:bodyPr/>
          <a:lstStyle/>
          <a:p>
            <a:fld id="{60A2A2F5-2450-49E9-81EA-44DAB8847AB2}" type="datetimeFigureOut">
              <a:rPr lang="da-DK" smtClean="0"/>
              <a:t>08-05-2023</a:t>
            </a:fld>
            <a:endParaRPr lang="da-DK"/>
          </a:p>
        </p:txBody>
      </p:sp>
      <p:sp>
        <p:nvSpPr>
          <p:cNvPr id="4" name="Pladsholder til sidefod 3">
            <a:extLst>
              <a:ext uri="{FF2B5EF4-FFF2-40B4-BE49-F238E27FC236}">
                <a16:creationId xmlns:a16="http://schemas.microsoft.com/office/drawing/2014/main" id="{F9E2B0C3-E505-42CB-B636-1C7E542E78CD}"/>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E6305E95-579E-496D-9160-2323B79E069A}"/>
              </a:ext>
            </a:extLst>
          </p:cNvPr>
          <p:cNvSpPr>
            <a:spLocks noGrp="1"/>
          </p:cNvSpPr>
          <p:nvPr>
            <p:ph type="sldNum" sz="quarter" idx="12"/>
          </p:nvPr>
        </p:nvSpPr>
        <p:spPr/>
        <p:txBody>
          <a:bodyPr/>
          <a:lstStyle/>
          <a:p>
            <a:fld id="{6D61037C-59BB-4F94-B675-C512330F10AA}" type="slidenum">
              <a:rPr lang="da-DK" smtClean="0"/>
              <a:t>‹nr.›</a:t>
            </a:fld>
            <a:endParaRPr lang="da-DK"/>
          </a:p>
        </p:txBody>
      </p:sp>
      <p:sp>
        <p:nvSpPr>
          <p:cNvPr id="6" name="Rektangel 5">
            <a:extLst>
              <a:ext uri="{FF2B5EF4-FFF2-40B4-BE49-F238E27FC236}">
                <a16:creationId xmlns:a16="http://schemas.microsoft.com/office/drawing/2014/main" id="{0722AFCF-C633-4DD6-8083-176933DE9A09}"/>
              </a:ext>
            </a:extLst>
          </p:cNvPr>
          <p:cNvSpPr/>
          <p:nvPr/>
        </p:nvSpPr>
        <p:spPr>
          <a:xfrm>
            <a:off x="0" y="0"/>
            <a:ext cx="12192000" cy="15461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itel 1">
            <a:extLst>
              <a:ext uri="{FF2B5EF4-FFF2-40B4-BE49-F238E27FC236}">
                <a16:creationId xmlns:a16="http://schemas.microsoft.com/office/drawing/2014/main" id="{6042B528-0DC1-4869-8368-ECCE6E36D76C}"/>
              </a:ext>
            </a:extLst>
          </p:cNvPr>
          <p:cNvSpPr>
            <a:spLocks noGrp="1"/>
          </p:cNvSpPr>
          <p:nvPr>
            <p:ph type="title" hasCustomPrompt="1"/>
          </p:nvPr>
        </p:nvSpPr>
        <p:spPr>
          <a:xfrm>
            <a:off x="838200" y="365126"/>
            <a:ext cx="10515600" cy="939800"/>
          </a:xfrm>
        </p:spPr>
        <p:txBody>
          <a:bodyPr/>
          <a:lstStyle>
            <a:lvl1pPr>
              <a:defRPr>
                <a:solidFill>
                  <a:schemeClr val="bg1"/>
                </a:solidFill>
              </a:defRPr>
            </a:lvl1pPr>
          </a:lstStyle>
          <a:p>
            <a:r>
              <a:rPr lang="da-DK" dirty="0"/>
              <a:t>Titel</a:t>
            </a:r>
            <a:br>
              <a:rPr lang="da-DK" dirty="0"/>
            </a:br>
            <a:r>
              <a:rPr lang="da-DK" dirty="0"/>
              <a:t>evt. undertitel</a:t>
            </a:r>
          </a:p>
        </p:txBody>
      </p:sp>
      <p:sp>
        <p:nvSpPr>
          <p:cNvPr id="8" name="Pladsholder til indhold 1">
            <a:extLst>
              <a:ext uri="{FF2B5EF4-FFF2-40B4-BE49-F238E27FC236}">
                <a16:creationId xmlns:a16="http://schemas.microsoft.com/office/drawing/2014/main" id="{097F6B4C-F8FD-4040-B15D-BAC778B6DA3A}"/>
              </a:ext>
            </a:extLst>
          </p:cNvPr>
          <p:cNvSpPr>
            <a:spLocks noGrp="1"/>
          </p:cNvSpPr>
          <p:nvPr>
            <p:ph sz="half" idx="1"/>
          </p:nvPr>
        </p:nvSpPr>
        <p:spPr>
          <a:xfrm>
            <a:off x="2309519" y="1825625"/>
            <a:ext cx="4680000" cy="4136964"/>
          </a:xfrm>
        </p:spPr>
        <p:txBody>
          <a:bodyPr/>
          <a:lstStyle>
            <a:lvl1pPr marL="0" indent="0">
              <a:buNone/>
              <a:defRPr/>
            </a:lvl1pPr>
          </a:lstStyle>
          <a:p>
            <a:pPr lvl="0"/>
            <a:r>
              <a:rPr lang="da-DK"/>
              <a:t>Klik for at redigere teksttypografierne i masteren</a:t>
            </a:r>
          </a:p>
        </p:txBody>
      </p:sp>
      <p:sp>
        <p:nvSpPr>
          <p:cNvPr id="9" name="Pladsholder til indhold 2">
            <a:extLst>
              <a:ext uri="{FF2B5EF4-FFF2-40B4-BE49-F238E27FC236}">
                <a16:creationId xmlns:a16="http://schemas.microsoft.com/office/drawing/2014/main" id="{77336AE2-67BA-4EB9-8C67-12827A8B2E3B}"/>
              </a:ext>
            </a:extLst>
          </p:cNvPr>
          <p:cNvSpPr>
            <a:spLocks noGrp="1"/>
          </p:cNvSpPr>
          <p:nvPr>
            <p:ph sz="half" idx="2"/>
          </p:nvPr>
        </p:nvSpPr>
        <p:spPr>
          <a:xfrm>
            <a:off x="7227276" y="1825625"/>
            <a:ext cx="4126524" cy="4136964"/>
          </a:xfrm>
        </p:spPr>
        <p:txBody>
          <a:bodyPr/>
          <a:lstStyle>
            <a:lvl1pPr marL="0" indent="0">
              <a:buNone/>
              <a:defRPr/>
            </a:lvl1pPr>
          </a:lstStyle>
          <a:p>
            <a:pPr lvl="0"/>
            <a:r>
              <a:rPr lang="da-DK"/>
              <a:t>Klik for at redigere teksttypografierne i masteren</a:t>
            </a:r>
          </a:p>
        </p:txBody>
      </p:sp>
      <p:sp>
        <p:nvSpPr>
          <p:cNvPr id="10" name="Pladsholder til indhold 4">
            <a:extLst>
              <a:ext uri="{FF2B5EF4-FFF2-40B4-BE49-F238E27FC236}">
                <a16:creationId xmlns:a16="http://schemas.microsoft.com/office/drawing/2014/main" id="{1869BDE1-0643-4E0D-9B82-DBB3859F815E}"/>
              </a:ext>
            </a:extLst>
          </p:cNvPr>
          <p:cNvSpPr>
            <a:spLocks noGrp="1"/>
          </p:cNvSpPr>
          <p:nvPr>
            <p:ph sz="quarter" idx="13"/>
          </p:nvPr>
        </p:nvSpPr>
        <p:spPr>
          <a:xfrm>
            <a:off x="355879" y="1825625"/>
            <a:ext cx="1744226" cy="331787"/>
          </a:xfrm>
        </p:spPr>
        <p:txBody>
          <a:bodyPr/>
          <a:lstStyle>
            <a:lvl1pPr marL="0" indent="0">
              <a:buNone/>
              <a:defRPr b="1">
                <a:latin typeface="+mj-lt"/>
              </a:defRPr>
            </a:lvl1pPr>
          </a:lstStyle>
          <a:p>
            <a:pPr lvl="0"/>
            <a:r>
              <a:rPr lang="da-DK"/>
              <a:t>Klik for at redigere teksttypografierne i masteren</a:t>
            </a:r>
          </a:p>
        </p:txBody>
      </p:sp>
      <p:sp>
        <p:nvSpPr>
          <p:cNvPr id="12" name="Pladsholder til tekst 23">
            <a:extLst>
              <a:ext uri="{FF2B5EF4-FFF2-40B4-BE49-F238E27FC236}">
                <a16:creationId xmlns:a16="http://schemas.microsoft.com/office/drawing/2014/main" id="{ADE06E5A-FB1A-4706-B83C-118647A11A68}"/>
              </a:ext>
            </a:extLst>
          </p:cNvPr>
          <p:cNvSpPr>
            <a:spLocks noGrp="1"/>
          </p:cNvSpPr>
          <p:nvPr>
            <p:ph type="body" sz="quarter" idx="17" hasCustomPrompt="1"/>
          </p:nvPr>
        </p:nvSpPr>
        <p:spPr>
          <a:xfrm>
            <a:off x="10083875" y="6089588"/>
            <a:ext cx="1902558" cy="564979"/>
          </a:xfrm>
          <a:blipFill>
            <a:blip r:embed="rId2">
              <a:extLst>
                <a:ext uri="{96DAC541-7B7A-43D3-8B79-37D633B846F1}">
                  <asvg:svgBlip xmlns:asvg="http://schemas.microsoft.com/office/drawing/2016/SVG/main" r:embed="rId3"/>
                </a:ext>
              </a:extLst>
            </a:blip>
            <a:stretch>
              <a:fillRect/>
            </a:stretch>
          </a:blipFill>
        </p:spPr>
        <p:txBody>
          <a:bodyPr/>
          <a:lstStyle>
            <a:lvl1pPr marL="0" indent="0">
              <a:buFont typeface="Arial" panose="020B0604020202020204" pitchFamily="34" charset="0"/>
              <a:buNone/>
              <a:defRPr/>
            </a:lvl1pPr>
          </a:lstStyle>
          <a:p>
            <a:pPr lvl="0"/>
            <a:r>
              <a:rPr lang="da-DK" dirty="0"/>
              <a:t>            </a:t>
            </a:r>
          </a:p>
        </p:txBody>
      </p:sp>
    </p:spTree>
    <p:extLst>
      <p:ext uri="{BB962C8B-B14F-4D97-AF65-F5344CB8AC3E}">
        <p14:creationId xmlns:p14="http://schemas.microsoft.com/office/powerpoint/2010/main" val="1302598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re indholdsobjekter version 1">
    <p:spTree>
      <p:nvGrpSpPr>
        <p:cNvPr id="1" name=""/>
        <p:cNvGrpSpPr/>
        <p:nvPr/>
      </p:nvGrpSpPr>
      <p:grpSpPr>
        <a:xfrm>
          <a:off x="0" y="0"/>
          <a:ext cx="0" cy="0"/>
          <a:chOff x="0" y="0"/>
          <a:chExt cx="0" cy="0"/>
        </a:xfrm>
      </p:grpSpPr>
      <p:sp>
        <p:nvSpPr>
          <p:cNvPr id="3" name="Pladsholder til dato 2">
            <a:extLst>
              <a:ext uri="{FF2B5EF4-FFF2-40B4-BE49-F238E27FC236}">
                <a16:creationId xmlns:a16="http://schemas.microsoft.com/office/drawing/2014/main" id="{F0E41B4E-7CF2-489E-B9E6-DB8E91CB6CCC}"/>
              </a:ext>
            </a:extLst>
          </p:cNvPr>
          <p:cNvSpPr>
            <a:spLocks noGrp="1"/>
          </p:cNvSpPr>
          <p:nvPr>
            <p:ph type="dt" sz="half" idx="10"/>
          </p:nvPr>
        </p:nvSpPr>
        <p:spPr/>
        <p:txBody>
          <a:bodyPr/>
          <a:lstStyle/>
          <a:p>
            <a:fld id="{60A2A2F5-2450-49E9-81EA-44DAB8847AB2}" type="datetimeFigureOut">
              <a:rPr lang="da-DK" smtClean="0"/>
              <a:t>08-05-2023</a:t>
            </a:fld>
            <a:endParaRPr lang="da-DK"/>
          </a:p>
        </p:txBody>
      </p:sp>
      <p:sp>
        <p:nvSpPr>
          <p:cNvPr id="4" name="Pladsholder til sidefod 3">
            <a:extLst>
              <a:ext uri="{FF2B5EF4-FFF2-40B4-BE49-F238E27FC236}">
                <a16:creationId xmlns:a16="http://schemas.microsoft.com/office/drawing/2014/main" id="{CD9BF514-53DE-429F-B249-CBDCCCCDBF19}"/>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CC6D81CC-87D8-441A-8333-5D8AC709EFAE}"/>
              </a:ext>
            </a:extLst>
          </p:cNvPr>
          <p:cNvSpPr>
            <a:spLocks noGrp="1"/>
          </p:cNvSpPr>
          <p:nvPr>
            <p:ph type="sldNum" sz="quarter" idx="12"/>
          </p:nvPr>
        </p:nvSpPr>
        <p:spPr/>
        <p:txBody>
          <a:bodyPr/>
          <a:lstStyle/>
          <a:p>
            <a:fld id="{6D61037C-59BB-4F94-B675-C512330F10AA}" type="slidenum">
              <a:rPr lang="da-DK" smtClean="0"/>
              <a:t>‹nr.›</a:t>
            </a:fld>
            <a:endParaRPr lang="da-DK"/>
          </a:p>
        </p:txBody>
      </p:sp>
      <p:sp>
        <p:nvSpPr>
          <p:cNvPr id="6" name="Pladsholder til indhold 2">
            <a:extLst>
              <a:ext uri="{FF2B5EF4-FFF2-40B4-BE49-F238E27FC236}">
                <a16:creationId xmlns:a16="http://schemas.microsoft.com/office/drawing/2014/main" id="{D3F6DBB1-F42C-488A-9F46-FC2E817A01AF}"/>
              </a:ext>
            </a:extLst>
          </p:cNvPr>
          <p:cNvSpPr>
            <a:spLocks noGrp="1"/>
          </p:cNvSpPr>
          <p:nvPr>
            <p:ph sz="half" idx="1" hasCustomPrompt="1"/>
          </p:nvPr>
        </p:nvSpPr>
        <p:spPr>
          <a:xfrm>
            <a:off x="838200" y="1825625"/>
            <a:ext cx="5181600" cy="413696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a-DK" dirty="0"/>
              <a:t>Indsæt tekst eller billede/figur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7" name="Pladsholder til indhold 3">
            <a:extLst>
              <a:ext uri="{FF2B5EF4-FFF2-40B4-BE49-F238E27FC236}">
                <a16:creationId xmlns:a16="http://schemas.microsoft.com/office/drawing/2014/main" id="{DDF8C04D-D8AE-4E79-B7B1-E046BB1289CE}"/>
              </a:ext>
            </a:extLst>
          </p:cNvPr>
          <p:cNvSpPr>
            <a:spLocks noGrp="1"/>
          </p:cNvSpPr>
          <p:nvPr>
            <p:ph sz="half" idx="2" hasCustomPrompt="1"/>
          </p:nvPr>
        </p:nvSpPr>
        <p:spPr>
          <a:xfrm>
            <a:off x="6172200" y="1825624"/>
            <a:ext cx="5181600" cy="188912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a-DK" dirty="0"/>
              <a:t>Indsæt tekst eller billede/figur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8" name="Rektangel 7">
            <a:extLst>
              <a:ext uri="{FF2B5EF4-FFF2-40B4-BE49-F238E27FC236}">
                <a16:creationId xmlns:a16="http://schemas.microsoft.com/office/drawing/2014/main" id="{4F5BD3F3-4B75-4A2F-95E1-854DEA6FA1BC}"/>
              </a:ext>
            </a:extLst>
          </p:cNvPr>
          <p:cNvSpPr/>
          <p:nvPr/>
        </p:nvSpPr>
        <p:spPr>
          <a:xfrm>
            <a:off x="0" y="0"/>
            <a:ext cx="12192000" cy="15461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9" name="Titel 1">
            <a:extLst>
              <a:ext uri="{FF2B5EF4-FFF2-40B4-BE49-F238E27FC236}">
                <a16:creationId xmlns:a16="http://schemas.microsoft.com/office/drawing/2014/main" id="{02C959EB-2280-4FE9-9D24-8E9D8CE1FDDA}"/>
              </a:ext>
            </a:extLst>
          </p:cNvPr>
          <p:cNvSpPr>
            <a:spLocks noGrp="1"/>
          </p:cNvSpPr>
          <p:nvPr>
            <p:ph type="title" hasCustomPrompt="1"/>
          </p:nvPr>
        </p:nvSpPr>
        <p:spPr>
          <a:xfrm>
            <a:off x="838200" y="365126"/>
            <a:ext cx="10515600" cy="939800"/>
          </a:xfrm>
        </p:spPr>
        <p:txBody>
          <a:bodyPr/>
          <a:lstStyle>
            <a:lvl1pPr>
              <a:defRPr>
                <a:solidFill>
                  <a:schemeClr val="bg1"/>
                </a:solidFill>
              </a:defRPr>
            </a:lvl1pPr>
          </a:lstStyle>
          <a:p>
            <a:r>
              <a:rPr lang="da-DK" dirty="0"/>
              <a:t>Titel</a:t>
            </a:r>
            <a:br>
              <a:rPr lang="da-DK" dirty="0"/>
            </a:br>
            <a:r>
              <a:rPr lang="da-DK" dirty="0"/>
              <a:t>evt. undertitel</a:t>
            </a:r>
          </a:p>
        </p:txBody>
      </p:sp>
      <p:sp>
        <p:nvSpPr>
          <p:cNvPr id="10" name="Pladsholder til indhold 3">
            <a:extLst>
              <a:ext uri="{FF2B5EF4-FFF2-40B4-BE49-F238E27FC236}">
                <a16:creationId xmlns:a16="http://schemas.microsoft.com/office/drawing/2014/main" id="{7CD72CDA-253C-4132-8D0E-931C753E8BF4}"/>
              </a:ext>
            </a:extLst>
          </p:cNvPr>
          <p:cNvSpPr>
            <a:spLocks noGrp="1"/>
          </p:cNvSpPr>
          <p:nvPr>
            <p:ph sz="half" idx="13" hasCustomPrompt="1"/>
          </p:nvPr>
        </p:nvSpPr>
        <p:spPr>
          <a:xfrm>
            <a:off x="6172200" y="3924242"/>
            <a:ext cx="5181600" cy="2038348"/>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a-DK" dirty="0"/>
              <a:t>Indsæt tekst eller billede/figur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11" name="Rektangel 10">
            <a:extLst>
              <a:ext uri="{FF2B5EF4-FFF2-40B4-BE49-F238E27FC236}">
                <a16:creationId xmlns:a16="http://schemas.microsoft.com/office/drawing/2014/main" id="{4F97A864-D417-472E-B4AF-131CE4F0085B}"/>
              </a:ext>
            </a:extLst>
          </p:cNvPr>
          <p:cNvSpPr/>
          <p:nvPr userDrawn="1"/>
        </p:nvSpPr>
        <p:spPr>
          <a:xfrm>
            <a:off x="0" y="0"/>
            <a:ext cx="12192000" cy="15461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2" name="Pladsholder til tekst 23">
            <a:extLst>
              <a:ext uri="{FF2B5EF4-FFF2-40B4-BE49-F238E27FC236}">
                <a16:creationId xmlns:a16="http://schemas.microsoft.com/office/drawing/2014/main" id="{ADC05B77-4FF6-4486-9420-A31440AA8713}"/>
              </a:ext>
            </a:extLst>
          </p:cNvPr>
          <p:cNvSpPr>
            <a:spLocks noGrp="1"/>
          </p:cNvSpPr>
          <p:nvPr>
            <p:ph type="body" sz="quarter" idx="17" hasCustomPrompt="1"/>
          </p:nvPr>
        </p:nvSpPr>
        <p:spPr>
          <a:xfrm>
            <a:off x="10083875" y="6089588"/>
            <a:ext cx="1902558" cy="564979"/>
          </a:xfrm>
          <a:blipFill>
            <a:blip r:embed="rId2">
              <a:extLst>
                <a:ext uri="{96DAC541-7B7A-43D3-8B79-37D633B846F1}">
                  <asvg:svgBlip xmlns:asvg="http://schemas.microsoft.com/office/drawing/2016/SVG/main" r:embed="rId3"/>
                </a:ext>
              </a:extLst>
            </a:blip>
            <a:stretch>
              <a:fillRect/>
            </a:stretch>
          </a:blipFill>
        </p:spPr>
        <p:txBody>
          <a:bodyPr/>
          <a:lstStyle>
            <a:lvl1pPr marL="0" indent="0">
              <a:buFont typeface="Arial" panose="020B0604020202020204" pitchFamily="34" charset="0"/>
              <a:buNone/>
              <a:defRPr/>
            </a:lvl1pPr>
          </a:lstStyle>
          <a:p>
            <a:pPr lvl="0"/>
            <a:r>
              <a:rPr lang="da-DK" dirty="0"/>
              <a:t>            </a:t>
            </a:r>
          </a:p>
        </p:txBody>
      </p:sp>
    </p:spTree>
    <p:extLst>
      <p:ext uri="{BB962C8B-B14F-4D97-AF65-F5344CB8AC3E}">
        <p14:creationId xmlns:p14="http://schemas.microsoft.com/office/powerpoint/2010/main" val="16438026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re indholdsobjekter version 2">
    <p:spTree>
      <p:nvGrpSpPr>
        <p:cNvPr id="1" name=""/>
        <p:cNvGrpSpPr/>
        <p:nvPr/>
      </p:nvGrpSpPr>
      <p:grpSpPr>
        <a:xfrm>
          <a:off x="0" y="0"/>
          <a:ext cx="0" cy="0"/>
          <a:chOff x="0" y="0"/>
          <a:chExt cx="0" cy="0"/>
        </a:xfrm>
      </p:grpSpPr>
      <p:sp>
        <p:nvSpPr>
          <p:cNvPr id="12" name="Rektangel 11">
            <a:extLst>
              <a:ext uri="{FF2B5EF4-FFF2-40B4-BE49-F238E27FC236}">
                <a16:creationId xmlns:a16="http://schemas.microsoft.com/office/drawing/2014/main" id="{C4A5A854-8AFB-4737-B881-6F44BE2AD420}"/>
              </a:ext>
            </a:extLst>
          </p:cNvPr>
          <p:cNvSpPr/>
          <p:nvPr userDrawn="1"/>
        </p:nvSpPr>
        <p:spPr>
          <a:xfrm>
            <a:off x="0" y="0"/>
            <a:ext cx="12192000" cy="15461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3" name="Pladsholder til dato 2">
            <a:extLst>
              <a:ext uri="{FF2B5EF4-FFF2-40B4-BE49-F238E27FC236}">
                <a16:creationId xmlns:a16="http://schemas.microsoft.com/office/drawing/2014/main" id="{C00AE0B4-5A77-4181-A222-44DF01265638}"/>
              </a:ext>
            </a:extLst>
          </p:cNvPr>
          <p:cNvSpPr>
            <a:spLocks noGrp="1"/>
          </p:cNvSpPr>
          <p:nvPr>
            <p:ph type="dt" sz="half" idx="10"/>
          </p:nvPr>
        </p:nvSpPr>
        <p:spPr/>
        <p:txBody>
          <a:bodyPr/>
          <a:lstStyle/>
          <a:p>
            <a:fld id="{60A2A2F5-2450-49E9-81EA-44DAB8847AB2}" type="datetimeFigureOut">
              <a:rPr lang="da-DK" smtClean="0"/>
              <a:t>08-05-2023</a:t>
            </a:fld>
            <a:endParaRPr lang="da-DK"/>
          </a:p>
        </p:txBody>
      </p:sp>
      <p:sp>
        <p:nvSpPr>
          <p:cNvPr id="4" name="Pladsholder til sidefod 3">
            <a:extLst>
              <a:ext uri="{FF2B5EF4-FFF2-40B4-BE49-F238E27FC236}">
                <a16:creationId xmlns:a16="http://schemas.microsoft.com/office/drawing/2014/main" id="{0118912B-64B6-494B-860D-13AFBDB0278F}"/>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F9AE40F2-8C4E-474F-B232-6D2C938502F8}"/>
              </a:ext>
            </a:extLst>
          </p:cNvPr>
          <p:cNvSpPr>
            <a:spLocks noGrp="1"/>
          </p:cNvSpPr>
          <p:nvPr>
            <p:ph type="sldNum" sz="quarter" idx="12"/>
          </p:nvPr>
        </p:nvSpPr>
        <p:spPr/>
        <p:txBody>
          <a:bodyPr/>
          <a:lstStyle/>
          <a:p>
            <a:fld id="{6D61037C-59BB-4F94-B675-C512330F10AA}" type="slidenum">
              <a:rPr lang="da-DK" smtClean="0"/>
              <a:t>‹nr.›</a:t>
            </a:fld>
            <a:endParaRPr lang="da-DK"/>
          </a:p>
        </p:txBody>
      </p:sp>
      <p:sp>
        <p:nvSpPr>
          <p:cNvPr id="7" name="Pladsholder til indhold 3">
            <a:extLst>
              <a:ext uri="{FF2B5EF4-FFF2-40B4-BE49-F238E27FC236}">
                <a16:creationId xmlns:a16="http://schemas.microsoft.com/office/drawing/2014/main" id="{625F590F-8EC0-4723-9E6B-6807228DE83E}"/>
              </a:ext>
            </a:extLst>
          </p:cNvPr>
          <p:cNvSpPr>
            <a:spLocks noGrp="1"/>
          </p:cNvSpPr>
          <p:nvPr>
            <p:ph sz="half" idx="2" hasCustomPrompt="1"/>
          </p:nvPr>
        </p:nvSpPr>
        <p:spPr>
          <a:xfrm>
            <a:off x="7829550" y="1825624"/>
            <a:ext cx="3524250" cy="188912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a-DK" dirty="0"/>
              <a:t>Indsæt tekst eller billede/figur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8" name="Rektangel 7">
            <a:extLst>
              <a:ext uri="{FF2B5EF4-FFF2-40B4-BE49-F238E27FC236}">
                <a16:creationId xmlns:a16="http://schemas.microsoft.com/office/drawing/2014/main" id="{B4E3490B-4BA5-4F7B-9915-9F4890C85564}"/>
              </a:ext>
            </a:extLst>
          </p:cNvPr>
          <p:cNvSpPr/>
          <p:nvPr/>
        </p:nvSpPr>
        <p:spPr>
          <a:xfrm>
            <a:off x="0" y="0"/>
            <a:ext cx="12192000" cy="15461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9" name="Titel 1">
            <a:extLst>
              <a:ext uri="{FF2B5EF4-FFF2-40B4-BE49-F238E27FC236}">
                <a16:creationId xmlns:a16="http://schemas.microsoft.com/office/drawing/2014/main" id="{F43FA370-601D-4C97-86C5-5BD2896C2B3C}"/>
              </a:ext>
            </a:extLst>
          </p:cNvPr>
          <p:cNvSpPr>
            <a:spLocks noGrp="1"/>
          </p:cNvSpPr>
          <p:nvPr>
            <p:ph type="title" hasCustomPrompt="1"/>
          </p:nvPr>
        </p:nvSpPr>
        <p:spPr>
          <a:xfrm>
            <a:off x="838200" y="365126"/>
            <a:ext cx="10515600" cy="939800"/>
          </a:xfrm>
        </p:spPr>
        <p:txBody>
          <a:bodyPr/>
          <a:lstStyle>
            <a:lvl1pPr>
              <a:defRPr>
                <a:solidFill>
                  <a:schemeClr val="bg1"/>
                </a:solidFill>
              </a:defRPr>
            </a:lvl1pPr>
          </a:lstStyle>
          <a:p>
            <a:r>
              <a:rPr lang="da-DK" dirty="0"/>
              <a:t>Titel</a:t>
            </a:r>
            <a:br>
              <a:rPr lang="da-DK" dirty="0"/>
            </a:br>
            <a:r>
              <a:rPr lang="da-DK" dirty="0"/>
              <a:t>evt. undertitel</a:t>
            </a:r>
          </a:p>
        </p:txBody>
      </p:sp>
      <p:sp>
        <p:nvSpPr>
          <p:cNvPr id="10" name="Pladsholder til indhold 3">
            <a:extLst>
              <a:ext uri="{FF2B5EF4-FFF2-40B4-BE49-F238E27FC236}">
                <a16:creationId xmlns:a16="http://schemas.microsoft.com/office/drawing/2014/main" id="{D2A5B9D5-F0B6-46D8-9F4F-45D75B558B6F}"/>
              </a:ext>
            </a:extLst>
          </p:cNvPr>
          <p:cNvSpPr>
            <a:spLocks noGrp="1"/>
          </p:cNvSpPr>
          <p:nvPr>
            <p:ph sz="half" idx="13" hasCustomPrompt="1"/>
          </p:nvPr>
        </p:nvSpPr>
        <p:spPr>
          <a:xfrm>
            <a:off x="7829548" y="3937112"/>
            <a:ext cx="3524251" cy="2025478"/>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a-DK" dirty="0"/>
              <a:t>Indsæt tekst eller billede/figur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11" name="Pladsholder til indhold 2">
            <a:extLst>
              <a:ext uri="{FF2B5EF4-FFF2-40B4-BE49-F238E27FC236}">
                <a16:creationId xmlns:a16="http://schemas.microsoft.com/office/drawing/2014/main" id="{66F8BEB4-7FB7-4544-845C-7980DE692FF8}"/>
              </a:ext>
            </a:extLst>
          </p:cNvPr>
          <p:cNvSpPr>
            <a:spLocks noGrp="1"/>
          </p:cNvSpPr>
          <p:nvPr>
            <p:ph sz="half" idx="1" hasCustomPrompt="1"/>
          </p:nvPr>
        </p:nvSpPr>
        <p:spPr>
          <a:xfrm>
            <a:off x="838200" y="1825625"/>
            <a:ext cx="6800850" cy="413696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a-DK" dirty="0"/>
              <a:t>Indsæt tekst eller billede/figur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13" name="Pladsholder til tekst 23">
            <a:extLst>
              <a:ext uri="{FF2B5EF4-FFF2-40B4-BE49-F238E27FC236}">
                <a16:creationId xmlns:a16="http://schemas.microsoft.com/office/drawing/2014/main" id="{A76BD1DC-C477-486C-A80B-7900C2BA65A4}"/>
              </a:ext>
            </a:extLst>
          </p:cNvPr>
          <p:cNvSpPr>
            <a:spLocks noGrp="1"/>
          </p:cNvSpPr>
          <p:nvPr>
            <p:ph type="body" sz="quarter" idx="17" hasCustomPrompt="1"/>
          </p:nvPr>
        </p:nvSpPr>
        <p:spPr>
          <a:xfrm>
            <a:off x="10083875" y="6089588"/>
            <a:ext cx="1902558" cy="564979"/>
          </a:xfrm>
          <a:blipFill>
            <a:blip r:embed="rId2">
              <a:extLst>
                <a:ext uri="{96DAC541-7B7A-43D3-8B79-37D633B846F1}">
                  <asvg:svgBlip xmlns:asvg="http://schemas.microsoft.com/office/drawing/2016/SVG/main" r:embed="rId3"/>
                </a:ext>
              </a:extLst>
            </a:blip>
            <a:stretch>
              <a:fillRect/>
            </a:stretch>
          </a:blipFill>
        </p:spPr>
        <p:txBody>
          <a:bodyPr/>
          <a:lstStyle>
            <a:lvl1pPr marL="0" indent="0">
              <a:buFont typeface="Arial" panose="020B0604020202020204" pitchFamily="34" charset="0"/>
              <a:buNone/>
              <a:defRPr/>
            </a:lvl1pPr>
          </a:lstStyle>
          <a:p>
            <a:pPr lvl="0"/>
            <a:r>
              <a:rPr lang="da-DK" dirty="0"/>
              <a:t>            </a:t>
            </a:r>
          </a:p>
        </p:txBody>
      </p:sp>
    </p:spTree>
    <p:extLst>
      <p:ext uri="{BB962C8B-B14F-4D97-AF65-F5344CB8AC3E}">
        <p14:creationId xmlns:p14="http://schemas.microsoft.com/office/powerpoint/2010/main" val="42248579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fsnitskift">
    <p:bg>
      <p:bgPr>
        <a:solidFill>
          <a:schemeClr val="tx2"/>
        </a:solidFill>
        <a:effectLst/>
      </p:bgPr>
    </p:bg>
    <p:spTree>
      <p:nvGrpSpPr>
        <p:cNvPr id="1" name=""/>
        <p:cNvGrpSpPr/>
        <p:nvPr/>
      </p:nvGrpSpPr>
      <p:grpSpPr>
        <a:xfrm>
          <a:off x="0" y="0"/>
          <a:ext cx="0" cy="0"/>
          <a:chOff x="0" y="0"/>
          <a:chExt cx="0" cy="0"/>
        </a:xfrm>
      </p:grpSpPr>
      <p:sp>
        <p:nvSpPr>
          <p:cNvPr id="3" name="Pladsholder til dato 2">
            <a:extLst>
              <a:ext uri="{FF2B5EF4-FFF2-40B4-BE49-F238E27FC236}">
                <a16:creationId xmlns:a16="http://schemas.microsoft.com/office/drawing/2014/main" id="{DB306037-8246-4A45-9E3D-553BCD613F7A}"/>
              </a:ext>
            </a:extLst>
          </p:cNvPr>
          <p:cNvSpPr>
            <a:spLocks noGrp="1"/>
          </p:cNvSpPr>
          <p:nvPr>
            <p:ph type="dt" sz="half" idx="10"/>
          </p:nvPr>
        </p:nvSpPr>
        <p:spPr/>
        <p:txBody>
          <a:bodyPr/>
          <a:lstStyle/>
          <a:p>
            <a:fld id="{60A2A2F5-2450-49E9-81EA-44DAB8847AB2}" type="datetimeFigureOut">
              <a:rPr lang="da-DK" smtClean="0"/>
              <a:t>08-05-2023</a:t>
            </a:fld>
            <a:endParaRPr lang="da-DK"/>
          </a:p>
        </p:txBody>
      </p:sp>
      <p:sp>
        <p:nvSpPr>
          <p:cNvPr id="4" name="Pladsholder til sidefod 3">
            <a:extLst>
              <a:ext uri="{FF2B5EF4-FFF2-40B4-BE49-F238E27FC236}">
                <a16:creationId xmlns:a16="http://schemas.microsoft.com/office/drawing/2014/main" id="{39E0699F-48AA-4DE8-8845-61672527D865}"/>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38C6D149-D301-45DF-9A24-6370F060385E}"/>
              </a:ext>
            </a:extLst>
          </p:cNvPr>
          <p:cNvSpPr>
            <a:spLocks noGrp="1"/>
          </p:cNvSpPr>
          <p:nvPr>
            <p:ph type="sldNum" sz="quarter" idx="12"/>
          </p:nvPr>
        </p:nvSpPr>
        <p:spPr/>
        <p:txBody>
          <a:bodyPr/>
          <a:lstStyle/>
          <a:p>
            <a:fld id="{6D61037C-59BB-4F94-B675-C512330F10AA}" type="slidenum">
              <a:rPr lang="da-DK" smtClean="0"/>
              <a:t>‹nr.›</a:t>
            </a:fld>
            <a:endParaRPr lang="da-DK"/>
          </a:p>
        </p:txBody>
      </p:sp>
      <p:sp>
        <p:nvSpPr>
          <p:cNvPr id="6" name="Titel 1">
            <a:extLst>
              <a:ext uri="{FF2B5EF4-FFF2-40B4-BE49-F238E27FC236}">
                <a16:creationId xmlns:a16="http://schemas.microsoft.com/office/drawing/2014/main" id="{266346EA-AC6B-4582-8520-A14D1EBF5153}"/>
              </a:ext>
            </a:extLst>
          </p:cNvPr>
          <p:cNvSpPr>
            <a:spLocks noGrp="1"/>
          </p:cNvSpPr>
          <p:nvPr>
            <p:ph type="title" hasCustomPrompt="1"/>
          </p:nvPr>
        </p:nvSpPr>
        <p:spPr>
          <a:xfrm>
            <a:off x="838200" y="2959100"/>
            <a:ext cx="10515600" cy="939800"/>
          </a:xfrm>
        </p:spPr>
        <p:txBody>
          <a:bodyPr/>
          <a:lstStyle>
            <a:lvl1pPr algn="ctr">
              <a:defRPr>
                <a:solidFill>
                  <a:schemeClr val="bg1"/>
                </a:solidFill>
              </a:defRPr>
            </a:lvl1pPr>
          </a:lstStyle>
          <a:p>
            <a:r>
              <a:rPr lang="da-DK" dirty="0"/>
              <a:t>Evt. afsnit/emne skift</a:t>
            </a:r>
          </a:p>
        </p:txBody>
      </p:sp>
    </p:spTree>
    <p:extLst>
      <p:ext uri="{BB962C8B-B14F-4D97-AF65-F5344CB8AC3E}">
        <p14:creationId xmlns:p14="http://schemas.microsoft.com/office/powerpoint/2010/main" val="42891930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om med farve">
    <p:bg>
      <p:bgPr>
        <a:solidFill>
          <a:schemeClr val="tx2"/>
        </a:solidFill>
        <a:effectLst/>
      </p:bgPr>
    </p:bg>
    <p:spTree>
      <p:nvGrpSpPr>
        <p:cNvPr id="1" name=""/>
        <p:cNvGrpSpPr/>
        <p:nvPr/>
      </p:nvGrpSpPr>
      <p:grpSpPr>
        <a:xfrm>
          <a:off x="0" y="0"/>
          <a:ext cx="0" cy="0"/>
          <a:chOff x="0" y="0"/>
          <a:chExt cx="0" cy="0"/>
        </a:xfrm>
      </p:grpSpPr>
      <p:sp>
        <p:nvSpPr>
          <p:cNvPr id="3" name="Pladsholder til dato 2">
            <a:extLst>
              <a:ext uri="{FF2B5EF4-FFF2-40B4-BE49-F238E27FC236}">
                <a16:creationId xmlns:a16="http://schemas.microsoft.com/office/drawing/2014/main" id="{E280D02B-2720-4EEB-98F2-55A2227C2E35}"/>
              </a:ext>
            </a:extLst>
          </p:cNvPr>
          <p:cNvSpPr>
            <a:spLocks noGrp="1"/>
          </p:cNvSpPr>
          <p:nvPr>
            <p:ph type="dt" sz="half" idx="10"/>
          </p:nvPr>
        </p:nvSpPr>
        <p:spPr/>
        <p:txBody>
          <a:bodyPr/>
          <a:lstStyle/>
          <a:p>
            <a:fld id="{60A2A2F5-2450-49E9-81EA-44DAB8847AB2}" type="datetimeFigureOut">
              <a:rPr lang="da-DK" smtClean="0"/>
              <a:t>08-05-2023</a:t>
            </a:fld>
            <a:endParaRPr lang="da-DK"/>
          </a:p>
        </p:txBody>
      </p:sp>
      <p:sp>
        <p:nvSpPr>
          <p:cNvPr id="4" name="Pladsholder til sidefod 3">
            <a:extLst>
              <a:ext uri="{FF2B5EF4-FFF2-40B4-BE49-F238E27FC236}">
                <a16:creationId xmlns:a16="http://schemas.microsoft.com/office/drawing/2014/main" id="{319A4703-87DA-4F2C-A4F7-0690F73D46D4}"/>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42857317-F74E-4E8A-ACA5-28F3A497F815}"/>
              </a:ext>
            </a:extLst>
          </p:cNvPr>
          <p:cNvSpPr>
            <a:spLocks noGrp="1"/>
          </p:cNvSpPr>
          <p:nvPr>
            <p:ph type="sldNum" sz="quarter" idx="12"/>
          </p:nvPr>
        </p:nvSpPr>
        <p:spPr/>
        <p:txBody>
          <a:bodyPr/>
          <a:lstStyle/>
          <a:p>
            <a:fld id="{6D61037C-59BB-4F94-B675-C512330F10AA}" type="slidenum">
              <a:rPr lang="da-DK" smtClean="0"/>
              <a:t>‹nr.›</a:t>
            </a:fld>
            <a:endParaRPr lang="da-DK"/>
          </a:p>
        </p:txBody>
      </p:sp>
      <p:sp>
        <p:nvSpPr>
          <p:cNvPr id="7" name="Pladsholder til tekst 23">
            <a:extLst>
              <a:ext uri="{FF2B5EF4-FFF2-40B4-BE49-F238E27FC236}">
                <a16:creationId xmlns:a16="http://schemas.microsoft.com/office/drawing/2014/main" id="{EA1F0160-DA21-4CC1-B6BE-DF8C917D47E3}"/>
              </a:ext>
            </a:extLst>
          </p:cNvPr>
          <p:cNvSpPr>
            <a:spLocks noGrp="1"/>
          </p:cNvSpPr>
          <p:nvPr>
            <p:ph type="body" sz="quarter" idx="17" hasCustomPrompt="1"/>
          </p:nvPr>
        </p:nvSpPr>
        <p:spPr>
          <a:xfrm>
            <a:off x="10083875" y="6089588"/>
            <a:ext cx="1902558" cy="564979"/>
          </a:xfrm>
          <a:blipFill>
            <a:blip r:embed="rId2">
              <a:extLst>
                <a:ext uri="{96DAC541-7B7A-43D3-8B79-37D633B846F1}">
                  <asvg:svgBlip xmlns:asvg="http://schemas.microsoft.com/office/drawing/2016/SVG/main" r:embed="rId3"/>
                </a:ext>
              </a:extLst>
            </a:blip>
            <a:stretch>
              <a:fillRect/>
            </a:stretch>
          </a:blipFill>
        </p:spPr>
        <p:txBody>
          <a:bodyPr/>
          <a:lstStyle>
            <a:lvl1pPr marL="0" indent="0">
              <a:buFont typeface="Arial" panose="020B0604020202020204" pitchFamily="34" charset="0"/>
              <a:buNone/>
              <a:defRPr/>
            </a:lvl1pPr>
          </a:lstStyle>
          <a:p>
            <a:pPr lvl="0"/>
            <a:r>
              <a:rPr lang="da-DK" dirty="0"/>
              <a:t>            </a:t>
            </a:r>
          </a:p>
        </p:txBody>
      </p:sp>
    </p:spTree>
    <p:extLst>
      <p:ext uri="{BB962C8B-B14F-4D97-AF65-F5344CB8AC3E}">
        <p14:creationId xmlns:p14="http://schemas.microsoft.com/office/powerpoint/2010/main" val="31283158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ktivering af mødedeltagere">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7DF893A7-8BAE-4BEF-A810-BB55C7078D7D}"/>
              </a:ext>
            </a:extLst>
          </p:cNvPr>
          <p:cNvSpPr/>
          <p:nvPr userDrawn="1"/>
        </p:nvSpPr>
        <p:spPr>
          <a:xfrm>
            <a:off x="0" y="0"/>
            <a:ext cx="12192000" cy="15461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3" name="Pladsholder til dato 2">
            <a:extLst>
              <a:ext uri="{FF2B5EF4-FFF2-40B4-BE49-F238E27FC236}">
                <a16:creationId xmlns:a16="http://schemas.microsoft.com/office/drawing/2014/main" id="{9FACB5DA-6419-4B82-A662-B0BD41DFDD97}"/>
              </a:ext>
            </a:extLst>
          </p:cNvPr>
          <p:cNvSpPr>
            <a:spLocks noGrp="1"/>
          </p:cNvSpPr>
          <p:nvPr>
            <p:ph type="dt" sz="half" idx="10"/>
          </p:nvPr>
        </p:nvSpPr>
        <p:spPr/>
        <p:txBody>
          <a:bodyPr/>
          <a:lstStyle/>
          <a:p>
            <a:fld id="{60A2A2F5-2450-49E9-81EA-44DAB8847AB2}" type="datetimeFigureOut">
              <a:rPr lang="da-DK" smtClean="0"/>
              <a:t>08-05-2023</a:t>
            </a:fld>
            <a:endParaRPr lang="da-DK"/>
          </a:p>
        </p:txBody>
      </p:sp>
      <p:sp>
        <p:nvSpPr>
          <p:cNvPr id="4" name="Pladsholder til sidefod 3">
            <a:extLst>
              <a:ext uri="{FF2B5EF4-FFF2-40B4-BE49-F238E27FC236}">
                <a16:creationId xmlns:a16="http://schemas.microsoft.com/office/drawing/2014/main" id="{C6434378-1800-4722-A9E8-9A0249A62E47}"/>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C4A1C126-5603-4AA2-91C5-49E786A974E7}"/>
              </a:ext>
            </a:extLst>
          </p:cNvPr>
          <p:cNvSpPr>
            <a:spLocks noGrp="1"/>
          </p:cNvSpPr>
          <p:nvPr>
            <p:ph type="sldNum" sz="quarter" idx="12"/>
          </p:nvPr>
        </p:nvSpPr>
        <p:spPr/>
        <p:txBody>
          <a:bodyPr/>
          <a:lstStyle/>
          <a:p>
            <a:fld id="{6D61037C-59BB-4F94-B675-C512330F10AA}" type="slidenum">
              <a:rPr lang="da-DK" smtClean="0"/>
              <a:t>‹nr.›</a:t>
            </a:fld>
            <a:endParaRPr lang="da-DK"/>
          </a:p>
        </p:txBody>
      </p:sp>
      <p:sp>
        <p:nvSpPr>
          <p:cNvPr id="6" name="Rektangel 5">
            <a:extLst>
              <a:ext uri="{FF2B5EF4-FFF2-40B4-BE49-F238E27FC236}">
                <a16:creationId xmlns:a16="http://schemas.microsoft.com/office/drawing/2014/main" id="{0133F1AD-8415-4C0B-BB4F-AA6218F09937}"/>
              </a:ext>
            </a:extLst>
          </p:cNvPr>
          <p:cNvSpPr/>
          <p:nvPr/>
        </p:nvSpPr>
        <p:spPr>
          <a:xfrm>
            <a:off x="0" y="0"/>
            <a:ext cx="12192000" cy="15461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itel 1">
            <a:extLst>
              <a:ext uri="{FF2B5EF4-FFF2-40B4-BE49-F238E27FC236}">
                <a16:creationId xmlns:a16="http://schemas.microsoft.com/office/drawing/2014/main" id="{702A68B0-EC62-4A4A-B898-4F360EB8389E}"/>
              </a:ext>
            </a:extLst>
          </p:cNvPr>
          <p:cNvSpPr>
            <a:spLocks noGrp="1"/>
          </p:cNvSpPr>
          <p:nvPr>
            <p:ph type="title" hasCustomPrompt="1"/>
          </p:nvPr>
        </p:nvSpPr>
        <p:spPr>
          <a:xfrm>
            <a:off x="838200" y="365126"/>
            <a:ext cx="10515600" cy="939800"/>
          </a:xfrm>
        </p:spPr>
        <p:txBody>
          <a:bodyPr/>
          <a:lstStyle>
            <a:lvl1pPr>
              <a:defRPr>
                <a:solidFill>
                  <a:schemeClr val="bg1"/>
                </a:solidFill>
              </a:defRPr>
            </a:lvl1pPr>
          </a:lstStyle>
          <a:p>
            <a:r>
              <a:rPr lang="da-DK" dirty="0"/>
              <a:t>Aktivering af mødedeltagere</a:t>
            </a:r>
          </a:p>
        </p:txBody>
      </p:sp>
      <p:sp>
        <p:nvSpPr>
          <p:cNvPr id="8" name="Pladsholder til indhold 2">
            <a:extLst>
              <a:ext uri="{FF2B5EF4-FFF2-40B4-BE49-F238E27FC236}">
                <a16:creationId xmlns:a16="http://schemas.microsoft.com/office/drawing/2014/main" id="{F852CF91-B619-45AF-8F07-B519A1D36769}"/>
              </a:ext>
            </a:extLst>
          </p:cNvPr>
          <p:cNvSpPr>
            <a:spLocks noGrp="1"/>
          </p:cNvSpPr>
          <p:nvPr>
            <p:ph idx="1" hasCustomPrompt="1"/>
          </p:nvPr>
        </p:nvSpPr>
        <p:spPr>
          <a:xfrm>
            <a:off x="838200" y="1825625"/>
            <a:ext cx="10515600" cy="413696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a-DK" dirty="0"/>
              <a:t>Stil et eller flere spørgsmål, som inddrager deltagerne aktivt/skaber dialog – Ellers slet slide</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10" name="Pladsholder til tekst 23">
            <a:extLst>
              <a:ext uri="{FF2B5EF4-FFF2-40B4-BE49-F238E27FC236}">
                <a16:creationId xmlns:a16="http://schemas.microsoft.com/office/drawing/2014/main" id="{226A29AC-E9AC-459A-B4A5-F53E14AC3BEF}"/>
              </a:ext>
            </a:extLst>
          </p:cNvPr>
          <p:cNvSpPr>
            <a:spLocks noGrp="1"/>
          </p:cNvSpPr>
          <p:nvPr>
            <p:ph type="body" sz="quarter" idx="17" hasCustomPrompt="1"/>
          </p:nvPr>
        </p:nvSpPr>
        <p:spPr>
          <a:xfrm>
            <a:off x="10083875" y="6089588"/>
            <a:ext cx="1902558" cy="564979"/>
          </a:xfrm>
          <a:blipFill>
            <a:blip r:embed="rId2">
              <a:extLst>
                <a:ext uri="{96DAC541-7B7A-43D3-8B79-37D633B846F1}">
                  <asvg:svgBlip xmlns:asvg="http://schemas.microsoft.com/office/drawing/2016/SVG/main" r:embed="rId3"/>
                </a:ext>
              </a:extLst>
            </a:blip>
            <a:stretch>
              <a:fillRect/>
            </a:stretch>
          </a:blipFill>
        </p:spPr>
        <p:txBody>
          <a:bodyPr/>
          <a:lstStyle>
            <a:lvl1pPr marL="0" indent="0">
              <a:buFont typeface="Arial" panose="020B0604020202020204" pitchFamily="34" charset="0"/>
              <a:buNone/>
              <a:defRPr/>
            </a:lvl1pPr>
          </a:lstStyle>
          <a:p>
            <a:pPr lvl="0"/>
            <a:r>
              <a:rPr lang="da-DK" dirty="0"/>
              <a:t>            </a:t>
            </a:r>
          </a:p>
        </p:txBody>
      </p:sp>
    </p:spTree>
    <p:extLst>
      <p:ext uri="{BB962C8B-B14F-4D97-AF65-F5344CB8AC3E}">
        <p14:creationId xmlns:p14="http://schemas.microsoft.com/office/powerpoint/2010/main" val="27029891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Afsluttende slide Print og pdf venlig">
    <p:spTree>
      <p:nvGrpSpPr>
        <p:cNvPr id="1" name=""/>
        <p:cNvGrpSpPr/>
        <p:nvPr/>
      </p:nvGrpSpPr>
      <p:grpSpPr>
        <a:xfrm>
          <a:off x="0" y="0"/>
          <a:ext cx="0" cy="0"/>
          <a:chOff x="0" y="0"/>
          <a:chExt cx="0" cy="0"/>
        </a:xfrm>
      </p:grpSpPr>
      <p:sp>
        <p:nvSpPr>
          <p:cNvPr id="10" name="Tekstfelt 9">
            <a:extLst>
              <a:ext uri="{FF2B5EF4-FFF2-40B4-BE49-F238E27FC236}">
                <a16:creationId xmlns:a16="http://schemas.microsoft.com/office/drawing/2014/main" id="{CF513C09-A0A1-4379-B0E2-639C192DBD46}"/>
              </a:ext>
            </a:extLst>
          </p:cNvPr>
          <p:cNvSpPr txBox="1"/>
          <p:nvPr/>
        </p:nvSpPr>
        <p:spPr>
          <a:xfrm>
            <a:off x="705059" y="6300315"/>
            <a:ext cx="10781882" cy="369332"/>
          </a:xfrm>
          <a:prstGeom prst="rect">
            <a:avLst/>
          </a:prstGeom>
          <a:noFill/>
        </p:spPr>
        <p:txBody>
          <a:bodyPr wrap="square" rtlCol="0">
            <a:spAutoFit/>
          </a:bodyPr>
          <a:lstStyle/>
          <a:p>
            <a:pPr algn="r"/>
            <a:r>
              <a:rPr lang="da-DK" sz="1800" kern="1200" dirty="0">
                <a:solidFill>
                  <a:schemeClr val="tx1"/>
                </a:solidFill>
                <a:latin typeface="+mn-lt"/>
                <a:ea typeface="+mn-ea"/>
                <a:cs typeface="+mn-cs"/>
              </a:rPr>
              <a:t>www.danskfjernvarme.dk 						 @DkFjernvarme 	#grønvarme</a:t>
            </a:r>
          </a:p>
        </p:txBody>
      </p:sp>
      <p:sp>
        <p:nvSpPr>
          <p:cNvPr id="11" name="Pladsholder til tekst 2">
            <a:extLst>
              <a:ext uri="{FF2B5EF4-FFF2-40B4-BE49-F238E27FC236}">
                <a16:creationId xmlns:a16="http://schemas.microsoft.com/office/drawing/2014/main" id="{74EAF523-6536-45EC-973F-947ACCB2387B}"/>
              </a:ext>
            </a:extLst>
          </p:cNvPr>
          <p:cNvSpPr>
            <a:spLocks noGrp="1"/>
          </p:cNvSpPr>
          <p:nvPr>
            <p:ph type="body" sz="quarter" idx="10" hasCustomPrompt="1"/>
          </p:nvPr>
        </p:nvSpPr>
        <p:spPr>
          <a:xfrm>
            <a:off x="3157536" y="3800475"/>
            <a:ext cx="5876925" cy="1695450"/>
          </a:xfrm>
        </p:spPr>
        <p:txBody>
          <a:bodyPr>
            <a:noAutofit/>
          </a:bodyPr>
          <a:lstStyle>
            <a:lvl1pPr marL="0" indent="0" algn="ctr">
              <a:buNone/>
              <a:defRPr sz="1600"/>
            </a:lvl1pPr>
            <a:lvl2pPr marL="457200" indent="0">
              <a:buNone/>
              <a:defRPr/>
            </a:lvl2pPr>
            <a:lvl3pPr marL="914400" indent="0">
              <a:buNone/>
              <a:defRPr/>
            </a:lvl3pPr>
            <a:lvl4pPr marL="1371600" indent="0">
              <a:buNone/>
              <a:defRPr/>
            </a:lvl4pPr>
            <a:lvl5pPr marL="1828800" indent="0">
              <a:buNone/>
              <a:defRPr/>
            </a:lvl5pPr>
          </a:lstStyle>
          <a:p>
            <a:pPr lvl="0"/>
            <a:r>
              <a:rPr lang="da-DK" dirty="0"/>
              <a:t>Skriv navn, titel, tlf. og e-mail</a:t>
            </a:r>
          </a:p>
        </p:txBody>
      </p:sp>
      <p:sp>
        <p:nvSpPr>
          <p:cNvPr id="5" name="Tekstfelt 4">
            <a:extLst>
              <a:ext uri="{FF2B5EF4-FFF2-40B4-BE49-F238E27FC236}">
                <a16:creationId xmlns:a16="http://schemas.microsoft.com/office/drawing/2014/main" id="{0DFC46A4-F8C4-4252-AB89-7D482AF3F18D}"/>
              </a:ext>
            </a:extLst>
          </p:cNvPr>
          <p:cNvSpPr txBox="1"/>
          <p:nvPr/>
        </p:nvSpPr>
        <p:spPr>
          <a:xfrm>
            <a:off x="705059" y="6300315"/>
            <a:ext cx="10781882" cy="369332"/>
          </a:xfrm>
          <a:prstGeom prst="rect">
            <a:avLst/>
          </a:prstGeom>
          <a:noFill/>
        </p:spPr>
        <p:txBody>
          <a:bodyPr wrap="square" rtlCol="0">
            <a:spAutoFit/>
          </a:bodyPr>
          <a:lstStyle/>
          <a:p>
            <a:pPr algn="r"/>
            <a:r>
              <a:rPr lang="da-DK" sz="1800" kern="1200" dirty="0">
                <a:solidFill>
                  <a:schemeClr val="tx1"/>
                </a:solidFill>
                <a:latin typeface="+mn-lt"/>
                <a:ea typeface="+mn-ea"/>
                <a:cs typeface="+mn-cs"/>
              </a:rPr>
              <a:t>www.danskfjernvarme.dk 						 @DkFjernvarme 	#grønvarme</a:t>
            </a:r>
          </a:p>
        </p:txBody>
      </p:sp>
      <p:pic>
        <p:nvPicPr>
          <p:cNvPr id="8" name="Billede 5">
            <a:extLst>
              <a:ext uri="{FF2B5EF4-FFF2-40B4-BE49-F238E27FC236}">
                <a16:creationId xmlns:a16="http://schemas.microsoft.com/office/drawing/2014/main" id="{9F02D889-1D78-4B9F-8A5A-AEEF22E3FC4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3336134" y="1915683"/>
            <a:ext cx="5519731" cy="1582323"/>
          </a:xfrm>
          <a:prstGeom prst="rect">
            <a:avLst/>
          </a:prstGeom>
        </p:spPr>
      </p:pic>
    </p:spTree>
    <p:extLst>
      <p:ext uri="{BB962C8B-B14F-4D97-AF65-F5344CB8AC3E}">
        <p14:creationId xmlns:p14="http://schemas.microsoft.com/office/powerpoint/2010/main" val="2284780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Forside med hvidt logo">
    <p:bg>
      <p:bgPr>
        <a:solidFill>
          <a:schemeClr val="tx2"/>
        </a:solidFill>
        <a:effectLst/>
      </p:bgPr>
    </p:bg>
    <p:spTree>
      <p:nvGrpSpPr>
        <p:cNvPr id="1" name=""/>
        <p:cNvGrpSpPr/>
        <p:nvPr/>
      </p:nvGrpSpPr>
      <p:grpSpPr>
        <a:xfrm>
          <a:off x="0" y="0"/>
          <a:ext cx="0" cy="0"/>
          <a:chOff x="0" y="0"/>
          <a:chExt cx="0" cy="0"/>
        </a:xfrm>
      </p:grpSpPr>
      <p:sp>
        <p:nvSpPr>
          <p:cNvPr id="3" name="Pladsholder til dato 2">
            <a:extLst>
              <a:ext uri="{FF2B5EF4-FFF2-40B4-BE49-F238E27FC236}">
                <a16:creationId xmlns:a16="http://schemas.microsoft.com/office/drawing/2014/main" id="{DB8C2118-1C5B-4266-985B-9423046438DA}"/>
              </a:ext>
            </a:extLst>
          </p:cNvPr>
          <p:cNvSpPr>
            <a:spLocks noGrp="1"/>
          </p:cNvSpPr>
          <p:nvPr>
            <p:ph type="dt" sz="half" idx="10"/>
          </p:nvPr>
        </p:nvSpPr>
        <p:spPr/>
        <p:txBody>
          <a:bodyPr/>
          <a:lstStyle/>
          <a:p>
            <a:fld id="{60A2A2F5-2450-49E9-81EA-44DAB8847AB2}" type="datetimeFigureOut">
              <a:rPr lang="da-DK" smtClean="0"/>
              <a:t>08-05-2023</a:t>
            </a:fld>
            <a:endParaRPr lang="da-DK"/>
          </a:p>
        </p:txBody>
      </p:sp>
      <p:sp>
        <p:nvSpPr>
          <p:cNvPr id="4" name="Pladsholder til sidefod 3">
            <a:extLst>
              <a:ext uri="{FF2B5EF4-FFF2-40B4-BE49-F238E27FC236}">
                <a16:creationId xmlns:a16="http://schemas.microsoft.com/office/drawing/2014/main" id="{3FEA2FEE-2395-4235-9997-61F50405C734}"/>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F769D596-88A2-4B5D-991C-E564193AC20C}"/>
              </a:ext>
            </a:extLst>
          </p:cNvPr>
          <p:cNvSpPr>
            <a:spLocks noGrp="1"/>
          </p:cNvSpPr>
          <p:nvPr>
            <p:ph type="sldNum" sz="quarter" idx="12"/>
          </p:nvPr>
        </p:nvSpPr>
        <p:spPr/>
        <p:txBody>
          <a:bodyPr/>
          <a:lstStyle/>
          <a:p>
            <a:fld id="{6D61037C-59BB-4F94-B675-C512330F10AA}" type="slidenum">
              <a:rPr lang="da-DK" smtClean="0"/>
              <a:t>‹nr.›</a:t>
            </a:fld>
            <a:endParaRPr lang="da-DK"/>
          </a:p>
        </p:txBody>
      </p:sp>
      <p:sp>
        <p:nvSpPr>
          <p:cNvPr id="6" name="Pladsholder til billede 9">
            <a:extLst>
              <a:ext uri="{FF2B5EF4-FFF2-40B4-BE49-F238E27FC236}">
                <a16:creationId xmlns:a16="http://schemas.microsoft.com/office/drawing/2014/main" id="{5BC547A9-90F1-4EAB-9384-9621B04A24B2}"/>
              </a:ext>
            </a:extLst>
          </p:cNvPr>
          <p:cNvSpPr>
            <a:spLocks noGrp="1"/>
          </p:cNvSpPr>
          <p:nvPr>
            <p:ph type="pic" sz="quarter" idx="13" hasCustomPrompt="1"/>
          </p:nvPr>
        </p:nvSpPr>
        <p:spPr>
          <a:xfrm>
            <a:off x="0" y="0"/>
            <a:ext cx="12192000" cy="6858000"/>
          </a:xfrm>
        </p:spPr>
        <p:txBody>
          <a:bodyPr/>
          <a:lstStyle>
            <a:lvl1pPr marL="0" indent="0">
              <a:buNone/>
              <a:defRPr>
                <a:solidFill>
                  <a:schemeClr val="bg1"/>
                </a:solidFill>
              </a:defRPr>
            </a:lvl1pPr>
          </a:lstStyle>
          <a:p>
            <a:r>
              <a:rPr lang="da-DK" dirty="0"/>
              <a:t>Klik på ikon for at tilføje billede eller slet</a:t>
            </a:r>
          </a:p>
        </p:txBody>
      </p:sp>
      <p:sp>
        <p:nvSpPr>
          <p:cNvPr id="7" name="Titel 1">
            <a:extLst>
              <a:ext uri="{FF2B5EF4-FFF2-40B4-BE49-F238E27FC236}">
                <a16:creationId xmlns:a16="http://schemas.microsoft.com/office/drawing/2014/main" id="{C032469C-56B1-499D-9D28-71DE146352C1}"/>
              </a:ext>
            </a:extLst>
          </p:cNvPr>
          <p:cNvSpPr>
            <a:spLocks noGrp="1"/>
          </p:cNvSpPr>
          <p:nvPr>
            <p:ph type="ctrTitle" hasCustomPrompt="1"/>
          </p:nvPr>
        </p:nvSpPr>
        <p:spPr>
          <a:xfrm>
            <a:off x="838200" y="1638299"/>
            <a:ext cx="10515600" cy="1323975"/>
          </a:xfrm>
        </p:spPr>
        <p:txBody>
          <a:bodyPr anchor="b">
            <a:noAutofit/>
          </a:bodyPr>
          <a:lstStyle>
            <a:lvl1pPr algn="l">
              <a:defRPr sz="4800">
                <a:solidFill>
                  <a:schemeClr val="bg1"/>
                </a:solidFill>
              </a:defRPr>
            </a:lvl1pPr>
          </a:lstStyle>
          <a:p>
            <a:r>
              <a:rPr lang="da-DK" dirty="0"/>
              <a:t>Alternativ forside med hvidt logo</a:t>
            </a:r>
          </a:p>
        </p:txBody>
      </p:sp>
      <p:sp>
        <p:nvSpPr>
          <p:cNvPr id="8" name="Undertitel 2">
            <a:extLst>
              <a:ext uri="{FF2B5EF4-FFF2-40B4-BE49-F238E27FC236}">
                <a16:creationId xmlns:a16="http://schemas.microsoft.com/office/drawing/2014/main" id="{046BC0D5-731A-4B8A-B95C-BD313D305266}"/>
              </a:ext>
            </a:extLst>
          </p:cNvPr>
          <p:cNvSpPr>
            <a:spLocks noGrp="1"/>
          </p:cNvSpPr>
          <p:nvPr>
            <p:ph type="subTitle" idx="1" hasCustomPrompt="1"/>
          </p:nvPr>
        </p:nvSpPr>
        <p:spPr>
          <a:xfrm>
            <a:off x="838200" y="3097213"/>
            <a:ext cx="10515600" cy="1084262"/>
          </a:xfrm>
        </p:spPr>
        <p:txBody>
          <a:bodyPr>
            <a:noAutofit/>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dirty="0"/>
              <a:t>Klik for at tilføj evt. undertitel, indlægsholder eller dato</a:t>
            </a:r>
          </a:p>
        </p:txBody>
      </p:sp>
      <p:sp>
        <p:nvSpPr>
          <p:cNvPr id="10" name="Pladsholder til tekst 23">
            <a:extLst>
              <a:ext uri="{FF2B5EF4-FFF2-40B4-BE49-F238E27FC236}">
                <a16:creationId xmlns:a16="http://schemas.microsoft.com/office/drawing/2014/main" id="{FAFDC30B-A833-4755-B99D-F129B0F72C5E}"/>
              </a:ext>
            </a:extLst>
          </p:cNvPr>
          <p:cNvSpPr>
            <a:spLocks noGrp="1"/>
          </p:cNvSpPr>
          <p:nvPr>
            <p:ph type="body" sz="quarter" idx="17" hasCustomPrompt="1"/>
          </p:nvPr>
        </p:nvSpPr>
        <p:spPr>
          <a:xfrm>
            <a:off x="10083875" y="6089588"/>
            <a:ext cx="1902558" cy="564979"/>
          </a:xfrm>
          <a:blipFill>
            <a:blip r:embed="rId2">
              <a:extLst>
                <a:ext uri="{96DAC541-7B7A-43D3-8B79-37D633B846F1}">
                  <asvg:svgBlip xmlns:asvg="http://schemas.microsoft.com/office/drawing/2016/SVG/main" r:embed="rId3"/>
                </a:ext>
              </a:extLst>
            </a:blip>
            <a:stretch>
              <a:fillRect/>
            </a:stretch>
          </a:blipFill>
        </p:spPr>
        <p:txBody>
          <a:bodyPr/>
          <a:lstStyle>
            <a:lvl1pPr marL="0" indent="0">
              <a:buFont typeface="Arial" panose="020B0604020202020204" pitchFamily="34" charset="0"/>
              <a:buNone/>
              <a:defRPr/>
            </a:lvl1pPr>
          </a:lstStyle>
          <a:p>
            <a:pPr lvl="0"/>
            <a:r>
              <a:rPr lang="da-DK" dirty="0"/>
              <a:t>            </a:t>
            </a:r>
          </a:p>
        </p:txBody>
      </p:sp>
    </p:spTree>
    <p:extLst>
      <p:ext uri="{BB962C8B-B14F-4D97-AF65-F5344CB8AC3E}">
        <p14:creationId xmlns:p14="http://schemas.microsoft.com/office/powerpoint/2010/main" val="3668739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dholdsfortegnelse">
    <p:spTree>
      <p:nvGrpSpPr>
        <p:cNvPr id="1" name=""/>
        <p:cNvGrpSpPr/>
        <p:nvPr/>
      </p:nvGrpSpPr>
      <p:grpSpPr>
        <a:xfrm>
          <a:off x="0" y="0"/>
          <a:ext cx="0" cy="0"/>
          <a:chOff x="0" y="0"/>
          <a:chExt cx="0" cy="0"/>
        </a:xfrm>
      </p:grpSpPr>
      <p:sp>
        <p:nvSpPr>
          <p:cNvPr id="11" name="Tekstfelt 10">
            <a:extLst>
              <a:ext uri="{FF2B5EF4-FFF2-40B4-BE49-F238E27FC236}">
                <a16:creationId xmlns:a16="http://schemas.microsoft.com/office/drawing/2014/main" id="{D3994CDF-449A-4BD1-B303-1DF4AD6C8A18}"/>
              </a:ext>
            </a:extLst>
          </p:cNvPr>
          <p:cNvSpPr txBox="1"/>
          <p:nvPr userDrawn="1"/>
        </p:nvSpPr>
        <p:spPr>
          <a:xfrm>
            <a:off x="174" y="0"/>
            <a:ext cx="4571826" cy="6858000"/>
          </a:xfrm>
          <a:prstGeom prst="rect">
            <a:avLst/>
          </a:prstGeom>
          <a:solidFill>
            <a:schemeClr val="tx2"/>
          </a:solidFill>
          <a:ln>
            <a:noFill/>
          </a:ln>
        </p:spPr>
        <p:txBody>
          <a:bodyPr wrap="square" rtlCol="0">
            <a:spAutoFit/>
          </a:bodyPr>
          <a:lstStyle/>
          <a:p>
            <a:endParaRPr lang="da-DK" dirty="0"/>
          </a:p>
        </p:txBody>
      </p:sp>
      <p:sp>
        <p:nvSpPr>
          <p:cNvPr id="2" name="Pladsholder til dato 1">
            <a:extLst>
              <a:ext uri="{FF2B5EF4-FFF2-40B4-BE49-F238E27FC236}">
                <a16:creationId xmlns:a16="http://schemas.microsoft.com/office/drawing/2014/main" id="{68EE397C-2EC2-49BF-8553-F0911632D5B9}"/>
              </a:ext>
            </a:extLst>
          </p:cNvPr>
          <p:cNvSpPr>
            <a:spLocks noGrp="1"/>
          </p:cNvSpPr>
          <p:nvPr>
            <p:ph type="dt" sz="half" idx="10"/>
          </p:nvPr>
        </p:nvSpPr>
        <p:spPr/>
        <p:txBody>
          <a:bodyPr/>
          <a:lstStyle/>
          <a:p>
            <a:fld id="{60A2A2F5-2450-49E9-81EA-44DAB8847AB2}" type="datetimeFigureOut">
              <a:rPr lang="da-DK" smtClean="0"/>
              <a:t>08-05-2023</a:t>
            </a:fld>
            <a:endParaRPr lang="da-DK"/>
          </a:p>
        </p:txBody>
      </p:sp>
      <p:sp>
        <p:nvSpPr>
          <p:cNvPr id="3" name="Pladsholder til sidefod 2">
            <a:extLst>
              <a:ext uri="{FF2B5EF4-FFF2-40B4-BE49-F238E27FC236}">
                <a16:creationId xmlns:a16="http://schemas.microsoft.com/office/drawing/2014/main" id="{56EDC4FD-DDF8-44EC-9034-534CDF7D0DE5}"/>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C440A45B-F103-4B3F-B718-85E9C33A3156}"/>
              </a:ext>
            </a:extLst>
          </p:cNvPr>
          <p:cNvSpPr>
            <a:spLocks noGrp="1"/>
          </p:cNvSpPr>
          <p:nvPr>
            <p:ph type="sldNum" sz="quarter" idx="12"/>
          </p:nvPr>
        </p:nvSpPr>
        <p:spPr/>
        <p:txBody>
          <a:bodyPr/>
          <a:lstStyle/>
          <a:p>
            <a:fld id="{6D61037C-59BB-4F94-B675-C512330F10AA}" type="slidenum">
              <a:rPr lang="da-DK" smtClean="0"/>
              <a:t>‹nr.›</a:t>
            </a:fld>
            <a:endParaRPr lang="da-DK"/>
          </a:p>
        </p:txBody>
      </p:sp>
      <p:sp>
        <p:nvSpPr>
          <p:cNvPr id="5" name="Tekstfelt 4">
            <a:extLst>
              <a:ext uri="{FF2B5EF4-FFF2-40B4-BE49-F238E27FC236}">
                <a16:creationId xmlns:a16="http://schemas.microsoft.com/office/drawing/2014/main" id="{02FA236C-09DC-4C02-A1F8-FA82D7BFDE37}"/>
              </a:ext>
            </a:extLst>
          </p:cNvPr>
          <p:cNvSpPr txBox="1"/>
          <p:nvPr/>
        </p:nvSpPr>
        <p:spPr>
          <a:xfrm>
            <a:off x="174" y="0"/>
            <a:ext cx="4571826" cy="6858000"/>
          </a:xfrm>
          <a:prstGeom prst="rect">
            <a:avLst/>
          </a:prstGeom>
          <a:solidFill>
            <a:schemeClr val="tx2"/>
          </a:solidFill>
          <a:ln>
            <a:noFill/>
          </a:ln>
        </p:spPr>
        <p:txBody>
          <a:bodyPr wrap="square" rtlCol="0">
            <a:spAutoFit/>
          </a:bodyPr>
          <a:lstStyle/>
          <a:p>
            <a:endParaRPr lang="da-DK" dirty="0"/>
          </a:p>
        </p:txBody>
      </p:sp>
      <p:sp>
        <p:nvSpPr>
          <p:cNvPr id="6" name="Titel 1">
            <a:extLst>
              <a:ext uri="{FF2B5EF4-FFF2-40B4-BE49-F238E27FC236}">
                <a16:creationId xmlns:a16="http://schemas.microsoft.com/office/drawing/2014/main" id="{BF6B2FB0-4606-409E-B4E9-4E82EB375F11}"/>
              </a:ext>
            </a:extLst>
          </p:cNvPr>
          <p:cNvSpPr>
            <a:spLocks noGrp="1"/>
          </p:cNvSpPr>
          <p:nvPr>
            <p:ph type="title" hasCustomPrompt="1"/>
          </p:nvPr>
        </p:nvSpPr>
        <p:spPr>
          <a:xfrm>
            <a:off x="4800600" y="365125"/>
            <a:ext cx="6553199" cy="644525"/>
          </a:xfrm>
        </p:spPr>
        <p:txBody>
          <a:bodyPr/>
          <a:lstStyle>
            <a:lvl1pPr>
              <a:defRPr/>
            </a:lvl1pPr>
          </a:lstStyle>
          <a:p>
            <a:r>
              <a:rPr lang="da-DK" dirty="0"/>
              <a:t>Indhold</a:t>
            </a:r>
          </a:p>
        </p:txBody>
      </p:sp>
      <p:sp>
        <p:nvSpPr>
          <p:cNvPr id="7" name="Pladsholder til indhold 2">
            <a:extLst>
              <a:ext uri="{FF2B5EF4-FFF2-40B4-BE49-F238E27FC236}">
                <a16:creationId xmlns:a16="http://schemas.microsoft.com/office/drawing/2014/main" id="{C96A2782-B1C9-4C14-B027-C96E9D32EABD}"/>
              </a:ext>
            </a:extLst>
          </p:cNvPr>
          <p:cNvSpPr>
            <a:spLocks noGrp="1"/>
          </p:cNvSpPr>
          <p:nvPr>
            <p:ph idx="1" hasCustomPrompt="1"/>
          </p:nvPr>
        </p:nvSpPr>
        <p:spPr>
          <a:xfrm>
            <a:off x="4800600" y="1219201"/>
            <a:ext cx="6553199" cy="4743388"/>
          </a:xfrm>
        </p:spPr>
        <p:txBody>
          <a:bodyPr/>
          <a:lstStyle>
            <a:lvl1pPr marL="457200" indent="-457200">
              <a:buFont typeface="Arial" panose="020B0604020202020204" pitchFamily="34" charset="0"/>
              <a:buChar char="•"/>
              <a:defRPr/>
            </a:lvl1pPr>
            <a:lvl2pPr marL="800100" indent="-342900">
              <a:buFont typeface="Courier New" panose="02070309020205020404" pitchFamily="49" charset="0"/>
              <a:buChar char="o"/>
              <a:defRPr/>
            </a:lvl2pPr>
            <a:lvl3pPr marL="1257300" indent="-342900">
              <a:buFont typeface="Courier New" panose="02070309020205020404" pitchFamily="49" charset="0"/>
              <a:buChar char="o"/>
              <a:defRPr/>
            </a:lvl3pPr>
            <a:lvl4pPr marL="1657350" indent="-285750">
              <a:buFont typeface="Courier New" panose="02070309020205020404" pitchFamily="49" charset="0"/>
              <a:buChar char="o"/>
              <a:defRPr/>
            </a:lvl4pPr>
            <a:lvl5pPr marL="2114550" indent="-285750">
              <a:buFont typeface="Courier New" panose="02070309020205020404" pitchFamily="49" charset="0"/>
              <a:buChar char="o"/>
              <a:defRPr/>
            </a:lvl5pPr>
          </a:lstStyle>
          <a:p>
            <a:pPr lvl="0"/>
            <a:r>
              <a:rPr lang="da-DK" dirty="0"/>
              <a:t>Tilføj emnepunkter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8" name="Pladsholder til indhold 2">
            <a:extLst>
              <a:ext uri="{FF2B5EF4-FFF2-40B4-BE49-F238E27FC236}">
                <a16:creationId xmlns:a16="http://schemas.microsoft.com/office/drawing/2014/main" id="{BC7FA079-24F2-44A0-85EE-410A4959989F}"/>
              </a:ext>
            </a:extLst>
          </p:cNvPr>
          <p:cNvSpPr>
            <a:spLocks noGrp="1"/>
          </p:cNvSpPr>
          <p:nvPr>
            <p:ph sz="half" idx="13" hasCustomPrompt="1"/>
          </p:nvPr>
        </p:nvSpPr>
        <p:spPr>
          <a:xfrm>
            <a:off x="838200" y="1600200"/>
            <a:ext cx="2943225" cy="4124325"/>
          </a:xfrm>
        </p:spPr>
        <p:txBody>
          <a:bodyPr/>
          <a:lstStyle>
            <a:lvl1pPr marL="0" indent="0">
              <a:buNone/>
              <a:defRPr>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da-DK" dirty="0"/>
              <a:t>Indsæt billede/figur eller slet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12" name="Pladsholder til tekst 23">
            <a:extLst>
              <a:ext uri="{FF2B5EF4-FFF2-40B4-BE49-F238E27FC236}">
                <a16:creationId xmlns:a16="http://schemas.microsoft.com/office/drawing/2014/main" id="{F2529A6E-1513-4FD1-B7AE-01BB74C7BE7D}"/>
              </a:ext>
            </a:extLst>
          </p:cNvPr>
          <p:cNvSpPr>
            <a:spLocks noGrp="1"/>
          </p:cNvSpPr>
          <p:nvPr>
            <p:ph type="body" sz="quarter" idx="17" hasCustomPrompt="1"/>
          </p:nvPr>
        </p:nvSpPr>
        <p:spPr>
          <a:xfrm>
            <a:off x="10083875" y="6089588"/>
            <a:ext cx="1902558" cy="564979"/>
          </a:xfrm>
          <a:blipFill>
            <a:blip r:embed="rId2">
              <a:extLst>
                <a:ext uri="{96DAC541-7B7A-43D3-8B79-37D633B846F1}">
                  <asvg:svgBlip xmlns:asvg="http://schemas.microsoft.com/office/drawing/2016/SVG/main" r:embed="rId3"/>
                </a:ext>
              </a:extLst>
            </a:blip>
            <a:stretch>
              <a:fillRect/>
            </a:stretch>
          </a:blipFill>
        </p:spPr>
        <p:txBody>
          <a:bodyPr/>
          <a:lstStyle>
            <a:lvl1pPr marL="0" indent="0">
              <a:buFont typeface="Arial" panose="020B0604020202020204" pitchFamily="34" charset="0"/>
              <a:buNone/>
              <a:defRPr/>
            </a:lvl1pPr>
          </a:lstStyle>
          <a:p>
            <a:pPr lvl="0"/>
            <a:r>
              <a:rPr lang="da-DK" dirty="0"/>
              <a:t>            </a:t>
            </a:r>
          </a:p>
        </p:txBody>
      </p:sp>
    </p:spTree>
    <p:extLst>
      <p:ext uri="{BB962C8B-B14F-4D97-AF65-F5344CB8AC3E}">
        <p14:creationId xmlns:p14="http://schemas.microsoft.com/office/powerpoint/2010/main" val="2333651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og indholdsobjekt">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D83855CE-7B35-489B-B64D-27B3E3AF1468}"/>
              </a:ext>
            </a:extLst>
          </p:cNvPr>
          <p:cNvSpPr/>
          <p:nvPr userDrawn="1"/>
        </p:nvSpPr>
        <p:spPr>
          <a:xfrm>
            <a:off x="0" y="0"/>
            <a:ext cx="12192000" cy="15461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Rektangel 6">
            <a:extLst>
              <a:ext uri="{FF2B5EF4-FFF2-40B4-BE49-F238E27FC236}">
                <a16:creationId xmlns:a16="http://schemas.microsoft.com/office/drawing/2014/main" id="{DAB4C8B3-922F-4B1B-B18C-6EA7AC9D9E18}"/>
              </a:ext>
            </a:extLst>
          </p:cNvPr>
          <p:cNvSpPr/>
          <p:nvPr/>
        </p:nvSpPr>
        <p:spPr>
          <a:xfrm>
            <a:off x="0" y="0"/>
            <a:ext cx="12192000" cy="15461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2" name="Titel 1">
            <a:extLst>
              <a:ext uri="{FF2B5EF4-FFF2-40B4-BE49-F238E27FC236}">
                <a16:creationId xmlns:a16="http://schemas.microsoft.com/office/drawing/2014/main" id="{A78D3C5D-7BCE-441C-A9DD-9E9FC0B4139A}"/>
              </a:ext>
            </a:extLst>
          </p:cNvPr>
          <p:cNvSpPr>
            <a:spLocks noGrp="1"/>
          </p:cNvSpPr>
          <p:nvPr>
            <p:ph type="title" hasCustomPrompt="1"/>
          </p:nvPr>
        </p:nvSpPr>
        <p:spPr>
          <a:xfrm>
            <a:off x="838200" y="365126"/>
            <a:ext cx="10515600" cy="939800"/>
          </a:xfrm>
        </p:spPr>
        <p:txBody>
          <a:bodyPr>
            <a:noAutofit/>
          </a:bodyPr>
          <a:lstStyle>
            <a:lvl1pPr>
              <a:defRPr sz="3600">
                <a:solidFill>
                  <a:schemeClr val="bg1"/>
                </a:solidFill>
              </a:defRPr>
            </a:lvl1pPr>
          </a:lstStyle>
          <a:p>
            <a:r>
              <a:rPr lang="da-DK" dirty="0"/>
              <a:t>Titel</a:t>
            </a:r>
            <a:br>
              <a:rPr lang="da-DK" dirty="0"/>
            </a:br>
            <a:r>
              <a:rPr lang="da-DK" dirty="0"/>
              <a:t>evt. undertitel</a:t>
            </a:r>
          </a:p>
        </p:txBody>
      </p:sp>
      <p:sp>
        <p:nvSpPr>
          <p:cNvPr id="3" name="Pladsholder til indhold 2">
            <a:extLst>
              <a:ext uri="{FF2B5EF4-FFF2-40B4-BE49-F238E27FC236}">
                <a16:creationId xmlns:a16="http://schemas.microsoft.com/office/drawing/2014/main" id="{109A7FC4-9CF6-4CE6-8730-B2B8B99A21B6}"/>
              </a:ext>
            </a:extLst>
          </p:cNvPr>
          <p:cNvSpPr>
            <a:spLocks noGrp="1"/>
          </p:cNvSpPr>
          <p:nvPr>
            <p:ph idx="1" hasCustomPrompt="1"/>
          </p:nvPr>
        </p:nvSpPr>
        <p:spPr>
          <a:xfrm>
            <a:off x="838200" y="1825625"/>
            <a:ext cx="10515600" cy="4136964"/>
          </a:xfrm>
        </p:spPr>
        <p:txBody>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da-DK" dirty="0"/>
              <a:t>Indsæt tekst eller billede/figur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Pladsholder til dato 3">
            <a:extLst>
              <a:ext uri="{FF2B5EF4-FFF2-40B4-BE49-F238E27FC236}">
                <a16:creationId xmlns:a16="http://schemas.microsoft.com/office/drawing/2014/main" id="{FA4EDC33-A38C-44E3-A67F-58A8B797672B}"/>
              </a:ext>
            </a:extLst>
          </p:cNvPr>
          <p:cNvSpPr>
            <a:spLocks noGrp="1"/>
          </p:cNvSpPr>
          <p:nvPr>
            <p:ph type="dt" sz="half" idx="10"/>
          </p:nvPr>
        </p:nvSpPr>
        <p:spPr/>
        <p:txBody>
          <a:bodyPr/>
          <a:lstStyle/>
          <a:p>
            <a:fld id="{60A2A2F5-2450-49E9-81EA-44DAB8847AB2}" type="datetimeFigureOut">
              <a:rPr lang="da-DK" smtClean="0"/>
              <a:t>08-05-2023</a:t>
            </a:fld>
            <a:endParaRPr lang="da-DK"/>
          </a:p>
        </p:txBody>
      </p:sp>
      <p:sp>
        <p:nvSpPr>
          <p:cNvPr id="5" name="Pladsholder til sidefod 4">
            <a:extLst>
              <a:ext uri="{FF2B5EF4-FFF2-40B4-BE49-F238E27FC236}">
                <a16:creationId xmlns:a16="http://schemas.microsoft.com/office/drawing/2014/main" id="{22A11EC1-B65E-49C6-9397-65BC5C0D2310}"/>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45C91408-3446-42D2-BB47-24A5D306217D}"/>
              </a:ext>
            </a:extLst>
          </p:cNvPr>
          <p:cNvSpPr>
            <a:spLocks noGrp="1"/>
          </p:cNvSpPr>
          <p:nvPr>
            <p:ph type="sldNum" sz="quarter" idx="12"/>
          </p:nvPr>
        </p:nvSpPr>
        <p:spPr/>
        <p:txBody>
          <a:bodyPr/>
          <a:lstStyle/>
          <a:p>
            <a:fld id="{6D61037C-59BB-4F94-B675-C512330F10AA}" type="slidenum">
              <a:rPr lang="da-DK" smtClean="0"/>
              <a:t>‹nr.›</a:t>
            </a:fld>
            <a:endParaRPr lang="da-DK"/>
          </a:p>
        </p:txBody>
      </p:sp>
      <p:sp>
        <p:nvSpPr>
          <p:cNvPr id="11" name="Pladsholder til tekst 23">
            <a:extLst>
              <a:ext uri="{FF2B5EF4-FFF2-40B4-BE49-F238E27FC236}">
                <a16:creationId xmlns:a16="http://schemas.microsoft.com/office/drawing/2014/main" id="{0E4062D5-6407-40B1-8D72-408C786CC6C5}"/>
              </a:ext>
            </a:extLst>
          </p:cNvPr>
          <p:cNvSpPr>
            <a:spLocks noGrp="1"/>
          </p:cNvSpPr>
          <p:nvPr>
            <p:ph type="body" sz="quarter" idx="17" hasCustomPrompt="1"/>
          </p:nvPr>
        </p:nvSpPr>
        <p:spPr>
          <a:xfrm>
            <a:off x="10083875" y="6089588"/>
            <a:ext cx="1902558" cy="564979"/>
          </a:xfrm>
          <a:blipFill>
            <a:blip r:embed="rId2">
              <a:extLst>
                <a:ext uri="{96DAC541-7B7A-43D3-8B79-37D633B846F1}">
                  <asvg:svgBlip xmlns:asvg="http://schemas.microsoft.com/office/drawing/2016/SVG/main" r:embed="rId3"/>
                </a:ext>
              </a:extLst>
            </a:blip>
            <a:stretch>
              <a:fillRect/>
            </a:stretch>
          </a:blipFill>
        </p:spPr>
        <p:txBody>
          <a:bodyPr/>
          <a:lstStyle>
            <a:lvl1pPr marL="0" indent="0">
              <a:buFont typeface="Arial" panose="020B0604020202020204" pitchFamily="34" charset="0"/>
              <a:buNone/>
              <a:defRPr/>
            </a:lvl1pPr>
          </a:lstStyle>
          <a:p>
            <a:pPr lvl="0"/>
            <a:r>
              <a:rPr lang="da-DK" dirty="0"/>
              <a:t>            </a:t>
            </a:r>
          </a:p>
        </p:txBody>
      </p:sp>
    </p:spTree>
    <p:extLst>
      <p:ext uri="{BB962C8B-B14F-4D97-AF65-F5344CB8AC3E}">
        <p14:creationId xmlns:p14="http://schemas.microsoft.com/office/powerpoint/2010/main" val="3766640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Underoverskrift og indholdsobject">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CBB0C80A-D674-488E-9275-7F736CD28136}"/>
              </a:ext>
            </a:extLst>
          </p:cNvPr>
          <p:cNvSpPr/>
          <p:nvPr userDrawn="1"/>
        </p:nvSpPr>
        <p:spPr>
          <a:xfrm>
            <a:off x="0" y="0"/>
            <a:ext cx="12192000" cy="15461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3" name="Pladsholder til dato 2">
            <a:extLst>
              <a:ext uri="{FF2B5EF4-FFF2-40B4-BE49-F238E27FC236}">
                <a16:creationId xmlns:a16="http://schemas.microsoft.com/office/drawing/2014/main" id="{FC623F66-4E5A-423A-A771-CCD13AF7D292}"/>
              </a:ext>
            </a:extLst>
          </p:cNvPr>
          <p:cNvSpPr>
            <a:spLocks noGrp="1"/>
          </p:cNvSpPr>
          <p:nvPr>
            <p:ph type="dt" sz="half" idx="10"/>
          </p:nvPr>
        </p:nvSpPr>
        <p:spPr/>
        <p:txBody>
          <a:bodyPr/>
          <a:lstStyle/>
          <a:p>
            <a:fld id="{60A2A2F5-2450-49E9-81EA-44DAB8847AB2}" type="datetimeFigureOut">
              <a:rPr lang="da-DK" smtClean="0"/>
              <a:t>08-05-2023</a:t>
            </a:fld>
            <a:endParaRPr lang="da-DK"/>
          </a:p>
        </p:txBody>
      </p:sp>
      <p:sp>
        <p:nvSpPr>
          <p:cNvPr id="4" name="Pladsholder til sidefod 3">
            <a:extLst>
              <a:ext uri="{FF2B5EF4-FFF2-40B4-BE49-F238E27FC236}">
                <a16:creationId xmlns:a16="http://schemas.microsoft.com/office/drawing/2014/main" id="{D83292C1-AA50-4FF1-99A3-FF2ED8A6E852}"/>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622037A8-28BB-4E23-B320-626084F43640}"/>
              </a:ext>
            </a:extLst>
          </p:cNvPr>
          <p:cNvSpPr>
            <a:spLocks noGrp="1"/>
          </p:cNvSpPr>
          <p:nvPr>
            <p:ph type="sldNum" sz="quarter" idx="12"/>
          </p:nvPr>
        </p:nvSpPr>
        <p:spPr/>
        <p:txBody>
          <a:bodyPr/>
          <a:lstStyle/>
          <a:p>
            <a:fld id="{6D61037C-59BB-4F94-B675-C512330F10AA}" type="slidenum">
              <a:rPr lang="da-DK" smtClean="0"/>
              <a:t>‹nr.›</a:t>
            </a:fld>
            <a:endParaRPr lang="da-DK"/>
          </a:p>
        </p:txBody>
      </p:sp>
      <p:sp>
        <p:nvSpPr>
          <p:cNvPr id="6" name="Rektangel 5">
            <a:extLst>
              <a:ext uri="{FF2B5EF4-FFF2-40B4-BE49-F238E27FC236}">
                <a16:creationId xmlns:a16="http://schemas.microsoft.com/office/drawing/2014/main" id="{40DAB0A1-49A9-423D-A349-1C34501D9045}"/>
              </a:ext>
            </a:extLst>
          </p:cNvPr>
          <p:cNvSpPr/>
          <p:nvPr/>
        </p:nvSpPr>
        <p:spPr>
          <a:xfrm>
            <a:off x="0" y="0"/>
            <a:ext cx="12192000" cy="15461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itel 1">
            <a:extLst>
              <a:ext uri="{FF2B5EF4-FFF2-40B4-BE49-F238E27FC236}">
                <a16:creationId xmlns:a16="http://schemas.microsoft.com/office/drawing/2014/main" id="{5BB51C9B-3B34-48E9-B016-EC5A7B123FC6}"/>
              </a:ext>
            </a:extLst>
          </p:cNvPr>
          <p:cNvSpPr>
            <a:spLocks noGrp="1"/>
          </p:cNvSpPr>
          <p:nvPr>
            <p:ph type="title" hasCustomPrompt="1"/>
          </p:nvPr>
        </p:nvSpPr>
        <p:spPr>
          <a:xfrm>
            <a:off x="838200" y="365126"/>
            <a:ext cx="10515600" cy="939800"/>
          </a:xfrm>
        </p:spPr>
        <p:txBody>
          <a:bodyPr>
            <a:noAutofit/>
          </a:bodyPr>
          <a:lstStyle>
            <a:lvl1pPr>
              <a:defRPr sz="3600">
                <a:solidFill>
                  <a:schemeClr val="bg1"/>
                </a:solidFill>
              </a:defRPr>
            </a:lvl1pPr>
          </a:lstStyle>
          <a:p>
            <a:r>
              <a:rPr lang="da-DK" dirty="0"/>
              <a:t>Titel</a:t>
            </a:r>
            <a:br>
              <a:rPr lang="da-DK" dirty="0"/>
            </a:br>
            <a:r>
              <a:rPr lang="da-DK" dirty="0"/>
              <a:t>evt. undertitel</a:t>
            </a:r>
          </a:p>
        </p:txBody>
      </p:sp>
      <p:sp>
        <p:nvSpPr>
          <p:cNvPr id="8" name="Pladsholder til indhold 2">
            <a:extLst>
              <a:ext uri="{FF2B5EF4-FFF2-40B4-BE49-F238E27FC236}">
                <a16:creationId xmlns:a16="http://schemas.microsoft.com/office/drawing/2014/main" id="{F2CE286D-ECE0-4614-9299-CC3173B93065}"/>
              </a:ext>
            </a:extLst>
          </p:cNvPr>
          <p:cNvSpPr>
            <a:spLocks noGrp="1"/>
          </p:cNvSpPr>
          <p:nvPr>
            <p:ph idx="1"/>
          </p:nvPr>
        </p:nvSpPr>
        <p:spPr>
          <a:xfrm>
            <a:off x="2206456" y="1825625"/>
            <a:ext cx="9147343" cy="4136964"/>
          </a:xfrm>
        </p:spPr>
        <p:txBody>
          <a:bodyPr/>
          <a:lstStyle>
            <a:lvl1pPr marL="0" indent="0">
              <a:buNone/>
              <a:defRPr/>
            </a:lvl1pPr>
          </a:lstStyle>
          <a:p>
            <a:pPr lvl="0"/>
            <a:r>
              <a:rPr lang="da-DK"/>
              <a:t>Klik for at redigere teksttypografierne i masteren</a:t>
            </a:r>
          </a:p>
        </p:txBody>
      </p:sp>
      <p:sp>
        <p:nvSpPr>
          <p:cNvPr id="9" name="Pladsholder til indhold 3">
            <a:extLst>
              <a:ext uri="{FF2B5EF4-FFF2-40B4-BE49-F238E27FC236}">
                <a16:creationId xmlns:a16="http://schemas.microsoft.com/office/drawing/2014/main" id="{689EEC11-C2F6-4B1F-963B-4E679B190703}"/>
              </a:ext>
            </a:extLst>
          </p:cNvPr>
          <p:cNvSpPr>
            <a:spLocks noGrp="1"/>
          </p:cNvSpPr>
          <p:nvPr>
            <p:ph sz="quarter" idx="13"/>
          </p:nvPr>
        </p:nvSpPr>
        <p:spPr>
          <a:xfrm>
            <a:off x="355879" y="1825625"/>
            <a:ext cx="1744226" cy="331787"/>
          </a:xfrm>
        </p:spPr>
        <p:txBody>
          <a:bodyPr/>
          <a:lstStyle>
            <a:lvl1pPr marL="0" indent="0">
              <a:buNone/>
              <a:defRPr b="1">
                <a:latin typeface="+mj-lt"/>
              </a:defRPr>
            </a:lvl1pPr>
          </a:lstStyle>
          <a:p>
            <a:pPr lvl="0"/>
            <a:r>
              <a:rPr lang="da-DK"/>
              <a:t>Klik for at redigere teksttypografierne i masteren</a:t>
            </a:r>
          </a:p>
        </p:txBody>
      </p:sp>
      <p:sp>
        <p:nvSpPr>
          <p:cNvPr id="13" name="Pladsholder til tekst 23">
            <a:extLst>
              <a:ext uri="{FF2B5EF4-FFF2-40B4-BE49-F238E27FC236}">
                <a16:creationId xmlns:a16="http://schemas.microsoft.com/office/drawing/2014/main" id="{E2582DD6-992E-4E8A-BF47-E3BDCD850B11}"/>
              </a:ext>
            </a:extLst>
          </p:cNvPr>
          <p:cNvSpPr>
            <a:spLocks noGrp="1"/>
          </p:cNvSpPr>
          <p:nvPr>
            <p:ph type="body" sz="quarter" idx="17" hasCustomPrompt="1"/>
          </p:nvPr>
        </p:nvSpPr>
        <p:spPr>
          <a:xfrm>
            <a:off x="10083875" y="6089588"/>
            <a:ext cx="1902558" cy="564979"/>
          </a:xfrm>
          <a:blipFill>
            <a:blip r:embed="rId2">
              <a:extLst>
                <a:ext uri="{96DAC541-7B7A-43D3-8B79-37D633B846F1}">
                  <asvg:svgBlip xmlns:asvg="http://schemas.microsoft.com/office/drawing/2016/SVG/main" r:embed="rId3"/>
                </a:ext>
              </a:extLst>
            </a:blip>
            <a:stretch>
              <a:fillRect/>
            </a:stretch>
          </a:blipFill>
        </p:spPr>
        <p:txBody>
          <a:bodyPr/>
          <a:lstStyle>
            <a:lvl1pPr marL="0" indent="0">
              <a:buFont typeface="Arial" panose="020B0604020202020204" pitchFamily="34" charset="0"/>
              <a:buNone/>
              <a:defRPr/>
            </a:lvl1pPr>
          </a:lstStyle>
          <a:p>
            <a:pPr lvl="0"/>
            <a:r>
              <a:rPr lang="da-DK" dirty="0"/>
              <a:t>            </a:t>
            </a:r>
          </a:p>
        </p:txBody>
      </p:sp>
    </p:spTree>
    <p:extLst>
      <p:ext uri="{BB962C8B-B14F-4D97-AF65-F5344CB8AC3E}">
        <p14:creationId xmlns:p14="http://schemas.microsoft.com/office/powerpoint/2010/main" val="3247564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dholdsobjekt med tomrum">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387B5BA5-E2B4-4263-BCAE-AAC7BD2245D1}"/>
              </a:ext>
            </a:extLst>
          </p:cNvPr>
          <p:cNvSpPr/>
          <p:nvPr userDrawn="1"/>
        </p:nvSpPr>
        <p:spPr>
          <a:xfrm>
            <a:off x="0" y="0"/>
            <a:ext cx="12192000" cy="15461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3" name="Pladsholder til dato 2">
            <a:extLst>
              <a:ext uri="{FF2B5EF4-FFF2-40B4-BE49-F238E27FC236}">
                <a16:creationId xmlns:a16="http://schemas.microsoft.com/office/drawing/2014/main" id="{DE5C10BE-F932-41C7-9A07-99CFDA4CE313}"/>
              </a:ext>
            </a:extLst>
          </p:cNvPr>
          <p:cNvSpPr>
            <a:spLocks noGrp="1"/>
          </p:cNvSpPr>
          <p:nvPr>
            <p:ph type="dt" sz="half" idx="10"/>
          </p:nvPr>
        </p:nvSpPr>
        <p:spPr/>
        <p:txBody>
          <a:bodyPr/>
          <a:lstStyle/>
          <a:p>
            <a:fld id="{60A2A2F5-2450-49E9-81EA-44DAB8847AB2}" type="datetimeFigureOut">
              <a:rPr lang="da-DK" smtClean="0"/>
              <a:t>08-05-2023</a:t>
            </a:fld>
            <a:endParaRPr lang="da-DK"/>
          </a:p>
        </p:txBody>
      </p:sp>
      <p:sp>
        <p:nvSpPr>
          <p:cNvPr id="4" name="Pladsholder til sidefod 3">
            <a:extLst>
              <a:ext uri="{FF2B5EF4-FFF2-40B4-BE49-F238E27FC236}">
                <a16:creationId xmlns:a16="http://schemas.microsoft.com/office/drawing/2014/main" id="{0B5AFD6C-AB98-49AC-9863-1FD34F9D3693}"/>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2D7E8D4B-CDE9-4359-B6A0-90944F62E9AB}"/>
              </a:ext>
            </a:extLst>
          </p:cNvPr>
          <p:cNvSpPr>
            <a:spLocks noGrp="1"/>
          </p:cNvSpPr>
          <p:nvPr>
            <p:ph type="sldNum" sz="quarter" idx="12"/>
          </p:nvPr>
        </p:nvSpPr>
        <p:spPr/>
        <p:txBody>
          <a:bodyPr/>
          <a:lstStyle/>
          <a:p>
            <a:fld id="{6D61037C-59BB-4F94-B675-C512330F10AA}" type="slidenum">
              <a:rPr lang="da-DK" smtClean="0"/>
              <a:t>‹nr.›</a:t>
            </a:fld>
            <a:endParaRPr lang="da-DK"/>
          </a:p>
        </p:txBody>
      </p:sp>
      <p:sp>
        <p:nvSpPr>
          <p:cNvPr id="6" name="Rektangel 5">
            <a:extLst>
              <a:ext uri="{FF2B5EF4-FFF2-40B4-BE49-F238E27FC236}">
                <a16:creationId xmlns:a16="http://schemas.microsoft.com/office/drawing/2014/main" id="{38D8209A-A4E4-46D6-B03B-42007761C668}"/>
              </a:ext>
            </a:extLst>
          </p:cNvPr>
          <p:cNvSpPr/>
          <p:nvPr/>
        </p:nvSpPr>
        <p:spPr>
          <a:xfrm>
            <a:off x="0" y="0"/>
            <a:ext cx="12192000" cy="15461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itel 1">
            <a:extLst>
              <a:ext uri="{FF2B5EF4-FFF2-40B4-BE49-F238E27FC236}">
                <a16:creationId xmlns:a16="http://schemas.microsoft.com/office/drawing/2014/main" id="{1964B2FE-34EB-4F9B-B7EE-33F9DC083CBF}"/>
              </a:ext>
            </a:extLst>
          </p:cNvPr>
          <p:cNvSpPr>
            <a:spLocks noGrp="1"/>
          </p:cNvSpPr>
          <p:nvPr>
            <p:ph type="title" hasCustomPrompt="1"/>
          </p:nvPr>
        </p:nvSpPr>
        <p:spPr>
          <a:xfrm>
            <a:off x="838200" y="365126"/>
            <a:ext cx="10515600" cy="939800"/>
          </a:xfrm>
        </p:spPr>
        <p:txBody>
          <a:bodyPr>
            <a:noAutofit/>
          </a:bodyPr>
          <a:lstStyle>
            <a:lvl1pPr>
              <a:defRPr sz="3600">
                <a:solidFill>
                  <a:schemeClr val="bg1"/>
                </a:solidFill>
              </a:defRPr>
            </a:lvl1pPr>
          </a:lstStyle>
          <a:p>
            <a:r>
              <a:rPr lang="da-DK" dirty="0"/>
              <a:t>Titel</a:t>
            </a:r>
            <a:br>
              <a:rPr lang="da-DK" dirty="0"/>
            </a:br>
            <a:r>
              <a:rPr lang="da-DK" dirty="0"/>
              <a:t>evt. undertitel</a:t>
            </a:r>
          </a:p>
        </p:txBody>
      </p:sp>
      <p:sp>
        <p:nvSpPr>
          <p:cNvPr id="10" name="Pladsholder til indhold 2">
            <a:extLst>
              <a:ext uri="{FF2B5EF4-FFF2-40B4-BE49-F238E27FC236}">
                <a16:creationId xmlns:a16="http://schemas.microsoft.com/office/drawing/2014/main" id="{6AA41815-3EA0-4A68-9215-BC17A2EEDE76}"/>
              </a:ext>
            </a:extLst>
          </p:cNvPr>
          <p:cNvSpPr>
            <a:spLocks noGrp="1"/>
          </p:cNvSpPr>
          <p:nvPr>
            <p:ph sz="half" idx="1" hasCustomPrompt="1"/>
          </p:nvPr>
        </p:nvSpPr>
        <p:spPr>
          <a:xfrm>
            <a:off x="838200" y="1825625"/>
            <a:ext cx="6800850" cy="413696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a-DK" dirty="0"/>
              <a:t>Indsæt tekst eller billede/figur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13" name="Pladsholder til tekst 23">
            <a:extLst>
              <a:ext uri="{FF2B5EF4-FFF2-40B4-BE49-F238E27FC236}">
                <a16:creationId xmlns:a16="http://schemas.microsoft.com/office/drawing/2014/main" id="{A66814F4-984A-4B3E-B8FD-645D6397374F}"/>
              </a:ext>
            </a:extLst>
          </p:cNvPr>
          <p:cNvSpPr>
            <a:spLocks noGrp="1"/>
          </p:cNvSpPr>
          <p:nvPr>
            <p:ph type="body" sz="quarter" idx="17" hasCustomPrompt="1"/>
          </p:nvPr>
        </p:nvSpPr>
        <p:spPr>
          <a:xfrm>
            <a:off x="10083875" y="6089588"/>
            <a:ext cx="1902558" cy="564979"/>
          </a:xfrm>
          <a:blipFill>
            <a:blip r:embed="rId2">
              <a:extLst>
                <a:ext uri="{96DAC541-7B7A-43D3-8B79-37D633B846F1}">
                  <asvg:svgBlip xmlns:asvg="http://schemas.microsoft.com/office/drawing/2016/SVG/main" r:embed="rId3"/>
                </a:ext>
              </a:extLst>
            </a:blip>
            <a:stretch>
              <a:fillRect/>
            </a:stretch>
          </a:blipFill>
        </p:spPr>
        <p:txBody>
          <a:bodyPr/>
          <a:lstStyle>
            <a:lvl1pPr marL="0" indent="0">
              <a:buFont typeface="Arial" panose="020B0604020202020204" pitchFamily="34" charset="0"/>
              <a:buNone/>
              <a:defRPr/>
            </a:lvl1pPr>
          </a:lstStyle>
          <a:p>
            <a:pPr lvl="0"/>
            <a:r>
              <a:rPr lang="da-DK" dirty="0"/>
              <a:t>            </a:t>
            </a:r>
          </a:p>
        </p:txBody>
      </p:sp>
    </p:spTree>
    <p:extLst>
      <p:ext uri="{BB962C8B-B14F-4D97-AF65-F5344CB8AC3E}">
        <p14:creationId xmlns:p14="http://schemas.microsoft.com/office/powerpoint/2010/main" val="1185191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o indholdsobjekt med tomrum">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68FAF39D-679B-430D-9456-E75945A88658}"/>
              </a:ext>
            </a:extLst>
          </p:cNvPr>
          <p:cNvSpPr/>
          <p:nvPr userDrawn="1"/>
        </p:nvSpPr>
        <p:spPr>
          <a:xfrm>
            <a:off x="0" y="0"/>
            <a:ext cx="12192000" cy="15461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3" name="Pladsholder til dato 2">
            <a:extLst>
              <a:ext uri="{FF2B5EF4-FFF2-40B4-BE49-F238E27FC236}">
                <a16:creationId xmlns:a16="http://schemas.microsoft.com/office/drawing/2014/main" id="{4B0BDC02-8509-4476-A818-26333940B261}"/>
              </a:ext>
            </a:extLst>
          </p:cNvPr>
          <p:cNvSpPr>
            <a:spLocks noGrp="1"/>
          </p:cNvSpPr>
          <p:nvPr>
            <p:ph type="dt" sz="half" idx="10"/>
          </p:nvPr>
        </p:nvSpPr>
        <p:spPr/>
        <p:txBody>
          <a:bodyPr/>
          <a:lstStyle/>
          <a:p>
            <a:fld id="{60A2A2F5-2450-49E9-81EA-44DAB8847AB2}" type="datetimeFigureOut">
              <a:rPr lang="da-DK" smtClean="0"/>
              <a:t>08-05-2023</a:t>
            </a:fld>
            <a:endParaRPr lang="da-DK"/>
          </a:p>
        </p:txBody>
      </p:sp>
      <p:sp>
        <p:nvSpPr>
          <p:cNvPr id="4" name="Pladsholder til sidefod 3">
            <a:extLst>
              <a:ext uri="{FF2B5EF4-FFF2-40B4-BE49-F238E27FC236}">
                <a16:creationId xmlns:a16="http://schemas.microsoft.com/office/drawing/2014/main" id="{C05950D2-1EE3-49C6-90DC-527ABC3F70D0}"/>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EC82384A-DAA5-454F-A83C-E0BDA5D7686D}"/>
              </a:ext>
            </a:extLst>
          </p:cNvPr>
          <p:cNvSpPr>
            <a:spLocks noGrp="1"/>
          </p:cNvSpPr>
          <p:nvPr>
            <p:ph type="sldNum" sz="quarter" idx="12"/>
          </p:nvPr>
        </p:nvSpPr>
        <p:spPr/>
        <p:txBody>
          <a:bodyPr/>
          <a:lstStyle/>
          <a:p>
            <a:fld id="{6D61037C-59BB-4F94-B675-C512330F10AA}" type="slidenum">
              <a:rPr lang="da-DK" smtClean="0"/>
              <a:t>‹nr.›</a:t>
            </a:fld>
            <a:endParaRPr lang="da-DK"/>
          </a:p>
        </p:txBody>
      </p:sp>
      <p:sp>
        <p:nvSpPr>
          <p:cNvPr id="6" name="Rektangel 5">
            <a:extLst>
              <a:ext uri="{FF2B5EF4-FFF2-40B4-BE49-F238E27FC236}">
                <a16:creationId xmlns:a16="http://schemas.microsoft.com/office/drawing/2014/main" id="{2EC63BEE-04B3-43AB-B234-A2396815296F}"/>
              </a:ext>
            </a:extLst>
          </p:cNvPr>
          <p:cNvSpPr/>
          <p:nvPr/>
        </p:nvSpPr>
        <p:spPr>
          <a:xfrm>
            <a:off x="0" y="0"/>
            <a:ext cx="12192000" cy="15461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itel 1">
            <a:extLst>
              <a:ext uri="{FF2B5EF4-FFF2-40B4-BE49-F238E27FC236}">
                <a16:creationId xmlns:a16="http://schemas.microsoft.com/office/drawing/2014/main" id="{CEF286B0-BB3E-4828-93D3-C558CBA3313A}"/>
              </a:ext>
            </a:extLst>
          </p:cNvPr>
          <p:cNvSpPr>
            <a:spLocks noGrp="1"/>
          </p:cNvSpPr>
          <p:nvPr>
            <p:ph type="title" hasCustomPrompt="1"/>
          </p:nvPr>
        </p:nvSpPr>
        <p:spPr>
          <a:xfrm>
            <a:off x="838200" y="365126"/>
            <a:ext cx="10515600" cy="939800"/>
          </a:xfrm>
        </p:spPr>
        <p:txBody>
          <a:bodyPr>
            <a:noAutofit/>
          </a:bodyPr>
          <a:lstStyle>
            <a:lvl1pPr>
              <a:defRPr sz="3600">
                <a:solidFill>
                  <a:schemeClr val="bg1"/>
                </a:solidFill>
              </a:defRPr>
            </a:lvl1pPr>
          </a:lstStyle>
          <a:p>
            <a:r>
              <a:rPr lang="da-DK" dirty="0"/>
              <a:t>Titel</a:t>
            </a:r>
            <a:br>
              <a:rPr lang="da-DK" dirty="0"/>
            </a:br>
            <a:r>
              <a:rPr lang="da-DK" dirty="0"/>
              <a:t>evt. undertitel</a:t>
            </a:r>
          </a:p>
        </p:txBody>
      </p:sp>
      <p:sp>
        <p:nvSpPr>
          <p:cNvPr id="8" name="Pladsholder til indhold 2">
            <a:extLst>
              <a:ext uri="{FF2B5EF4-FFF2-40B4-BE49-F238E27FC236}">
                <a16:creationId xmlns:a16="http://schemas.microsoft.com/office/drawing/2014/main" id="{A1BBEC7A-7682-4A68-8C92-1C6DF38A0504}"/>
              </a:ext>
            </a:extLst>
          </p:cNvPr>
          <p:cNvSpPr>
            <a:spLocks noGrp="1"/>
          </p:cNvSpPr>
          <p:nvPr>
            <p:ph sz="half" idx="1" hasCustomPrompt="1"/>
          </p:nvPr>
        </p:nvSpPr>
        <p:spPr>
          <a:xfrm>
            <a:off x="838200" y="1825625"/>
            <a:ext cx="6800850" cy="191770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a-DK" dirty="0"/>
              <a:t>Indsæt tekst eller billede/figur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9" name="Pladsholder til indhold 2">
            <a:extLst>
              <a:ext uri="{FF2B5EF4-FFF2-40B4-BE49-F238E27FC236}">
                <a16:creationId xmlns:a16="http://schemas.microsoft.com/office/drawing/2014/main" id="{26EDB4BF-29EC-4B07-A945-E4AD749B0137}"/>
              </a:ext>
            </a:extLst>
          </p:cNvPr>
          <p:cNvSpPr>
            <a:spLocks noGrp="1"/>
          </p:cNvSpPr>
          <p:nvPr>
            <p:ph sz="half" idx="13" hasCustomPrompt="1"/>
          </p:nvPr>
        </p:nvSpPr>
        <p:spPr>
          <a:xfrm>
            <a:off x="838200" y="3917951"/>
            <a:ext cx="6800850" cy="2044638"/>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a-DK" dirty="0"/>
              <a:t>Indsæt tekst eller billede/figur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11" name="Pladsholder til tekst 23">
            <a:extLst>
              <a:ext uri="{FF2B5EF4-FFF2-40B4-BE49-F238E27FC236}">
                <a16:creationId xmlns:a16="http://schemas.microsoft.com/office/drawing/2014/main" id="{CA8BCC4C-FE58-4CFD-9EC6-B1CBE92ECD41}"/>
              </a:ext>
            </a:extLst>
          </p:cNvPr>
          <p:cNvSpPr>
            <a:spLocks noGrp="1"/>
          </p:cNvSpPr>
          <p:nvPr>
            <p:ph type="body" sz="quarter" idx="17" hasCustomPrompt="1"/>
          </p:nvPr>
        </p:nvSpPr>
        <p:spPr>
          <a:xfrm>
            <a:off x="10083875" y="6089588"/>
            <a:ext cx="1902558" cy="564979"/>
          </a:xfrm>
          <a:blipFill>
            <a:blip r:embed="rId2">
              <a:extLst>
                <a:ext uri="{96DAC541-7B7A-43D3-8B79-37D633B846F1}">
                  <asvg:svgBlip xmlns:asvg="http://schemas.microsoft.com/office/drawing/2016/SVG/main" r:embed="rId3"/>
                </a:ext>
              </a:extLst>
            </a:blip>
            <a:stretch>
              <a:fillRect/>
            </a:stretch>
          </a:blipFill>
        </p:spPr>
        <p:txBody>
          <a:bodyPr/>
          <a:lstStyle>
            <a:lvl1pPr marL="0" indent="0">
              <a:buFont typeface="Arial" panose="020B0604020202020204" pitchFamily="34" charset="0"/>
              <a:buNone/>
              <a:defRPr/>
            </a:lvl1pPr>
          </a:lstStyle>
          <a:p>
            <a:pPr lvl="0"/>
            <a:r>
              <a:rPr lang="da-DK" dirty="0"/>
              <a:t>            </a:t>
            </a:r>
          </a:p>
        </p:txBody>
      </p:sp>
    </p:spTree>
    <p:extLst>
      <p:ext uri="{BB962C8B-B14F-4D97-AF65-F5344CB8AC3E}">
        <p14:creationId xmlns:p14="http://schemas.microsoft.com/office/powerpoint/2010/main" val="2028270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o indholdsobjekter version 1">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7CDDC211-4C71-4825-B49D-15A9AE9DFC21}"/>
              </a:ext>
            </a:extLst>
          </p:cNvPr>
          <p:cNvSpPr/>
          <p:nvPr userDrawn="1"/>
        </p:nvSpPr>
        <p:spPr>
          <a:xfrm>
            <a:off x="0" y="0"/>
            <a:ext cx="12192000" cy="15461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3" name="Pladsholder til indhold 2">
            <a:extLst>
              <a:ext uri="{FF2B5EF4-FFF2-40B4-BE49-F238E27FC236}">
                <a16:creationId xmlns:a16="http://schemas.microsoft.com/office/drawing/2014/main" id="{C9F72B32-251E-42CA-8012-E42DBCA560EF}"/>
              </a:ext>
            </a:extLst>
          </p:cNvPr>
          <p:cNvSpPr>
            <a:spLocks noGrp="1"/>
          </p:cNvSpPr>
          <p:nvPr>
            <p:ph sz="half" idx="1" hasCustomPrompt="1"/>
          </p:nvPr>
        </p:nvSpPr>
        <p:spPr>
          <a:xfrm>
            <a:off x="838200" y="1825625"/>
            <a:ext cx="5181600" cy="413696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a-DK" dirty="0"/>
              <a:t>Indsæt tekst eller billede/figur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Pladsholder til indhold 3">
            <a:extLst>
              <a:ext uri="{FF2B5EF4-FFF2-40B4-BE49-F238E27FC236}">
                <a16:creationId xmlns:a16="http://schemas.microsoft.com/office/drawing/2014/main" id="{F85D0A9A-A6F9-4918-B6EB-2217B98CF6C5}"/>
              </a:ext>
            </a:extLst>
          </p:cNvPr>
          <p:cNvSpPr>
            <a:spLocks noGrp="1"/>
          </p:cNvSpPr>
          <p:nvPr>
            <p:ph sz="half" idx="2" hasCustomPrompt="1"/>
          </p:nvPr>
        </p:nvSpPr>
        <p:spPr>
          <a:xfrm>
            <a:off x="6172200" y="1825625"/>
            <a:ext cx="5181600" cy="413696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a-DK" dirty="0"/>
              <a:t>Indsæt tekst eller billede/figur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5" name="Pladsholder til dato 4">
            <a:extLst>
              <a:ext uri="{FF2B5EF4-FFF2-40B4-BE49-F238E27FC236}">
                <a16:creationId xmlns:a16="http://schemas.microsoft.com/office/drawing/2014/main" id="{9B9877CF-60E5-451B-A892-B9524C9A6E92}"/>
              </a:ext>
            </a:extLst>
          </p:cNvPr>
          <p:cNvSpPr>
            <a:spLocks noGrp="1"/>
          </p:cNvSpPr>
          <p:nvPr>
            <p:ph type="dt" sz="half" idx="10"/>
          </p:nvPr>
        </p:nvSpPr>
        <p:spPr/>
        <p:txBody>
          <a:bodyPr/>
          <a:lstStyle/>
          <a:p>
            <a:fld id="{60A2A2F5-2450-49E9-81EA-44DAB8847AB2}" type="datetimeFigureOut">
              <a:rPr lang="da-DK" smtClean="0"/>
              <a:t>08-05-2023</a:t>
            </a:fld>
            <a:endParaRPr lang="da-DK"/>
          </a:p>
        </p:txBody>
      </p:sp>
      <p:sp>
        <p:nvSpPr>
          <p:cNvPr id="6" name="Pladsholder til sidefod 5">
            <a:extLst>
              <a:ext uri="{FF2B5EF4-FFF2-40B4-BE49-F238E27FC236}">
                <a16:creationId xmlns:a16="http://schemas.microsoft.com/office/drawing/2014/main" id="{27B5B6B7-0228-4ACA-BF99-657788E4E57E}"/>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1BDE314D-9EAF-4A64-9C88-FE3E3FEFB8D1}"/>
              </a:ext>
            </a:extLst>
          </p:cNvPr>
          <p:cNvSpPr>
            <a:spLocks noGrp="1"/>
          </p:cNvSpPr>
          <p:nvPr>
            <p:ph type="sldNum" sz="quarter" idx="12"/>
          </p:nvPr>
        </p:nvSpPr>
        <p:spPr/>
        <p:txBody>
          <a:bodyPr/>
          <a:lstStyle/>
          <a:p>
            <a:fld id="{6D61037C-59BB-4F94-B675-C512330F10AA}" type="slidenum">
              <a:rPr lang="da-DK" smtClean="0"/>
              <a:t>‹nr.›</a:t>
            </a:fld>
            <a:endParaRPr lang="da-DK"/>
          </a:p>
        </p:txBody>
      </p:sp>
      <p:sp>
        <p:nvSpPr>
          <p:cNvPr id="8" name="Rektangel 7">
            <a:extLst>
              <a:ext uri="{FF2B5EF4-FFF2-40B4-BE49-F238E27FC236}">
                <a16:creationId xmlns:a16="http://schemas.microsoft.com/office/drawing/2014/main" id="{F8007E7C-8CF9-439D-AF1E-7B80D4B8C180}"/>
              </a:ext>
            </a:extLst>
          </p:cNvPr>
          <p:cNvSpPr/>
          <p:nvPr/>
        </p:nvSpPr>
        <p:spPr>
          <a:xfrm>
            <a:off x="0" y="0"/>
            <a:ext cx="12192000" cy="15461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9" name="Titel 1">
            <a:extLst>
              <a:ext uri="{FF2B5EF4-FFF2-40B4-BE49-F238E27FC236}">
                <a16:creationId xmlns:a16="http://schemas.microsoft.com/office/drawing/2014/main" id="{49FAE0D3-5C80-4CA3-8EE1-7D24BA00A4D9}"/>
              </a:ext>
            </a:extLst>
          </p:cNvPr>
          <p:cNvSpPr>
            <a:spLocks noGrp="1"/>
          </p:cNvSpPr>
          <p:nvPr>
            <p:ph type="title" hasCustomPrompt="1"/>
          </p:nvPr>
        </p:nvSpPr>
        <p:spPr>
          <a:xfrm>
            <a:off x="838200" y="365126"/>
            <a:ext cx="10515600" cy="939800"/>
          </a:xfrm>
        </p:spPr>
        <p:txBody>
          <a:bodyPr/>
          <a:lstStyle>
            <a:lvl1pPr>
              <a:defRPr>
                <a:solidFill>
                  <a:schemeClr val="bg1"/>
                </a:solidFill>
              </a:defRPr>
            </a:lvl1pPr>
          </a:lstStyle>
          <a:p>
            <a:r>
              <a:rPr lang="da-DK" dirty="0"/>
              <a:t>Titel</a:t>
            </a:r>
            <a:br>
              <a:rPr lang="da-DK" dirty="0"/>
            </a:br>
            <a:r>
              <a:rPr lang="da-DK" dirty="0"/>
              <a:t>evt. undertitel</a:t>
            </a:r>
          </a:p>
        </p:txBody>
      </p:sp>
      <p:sp>
        <p:nvSpPr>
          <p:cNvPr id="11" name="Pladsholder til tekst 23">
            <a:extLst>
              <a:ext uri="{FF2B5EF4-FFF2-40B4-BE49-F238E27FC236}">
                <a16:creationId xmlns:a16="http://schemas.microsoft.com/office/drawing/2014/main" id="{6C74B32F-F56F-4E39-A65C-FAD2A0C489A3}"/>
              </a:ext>
            </a:extLst>
          </p:cNvPr>
          <p:cNvSpPr>
            <a:spLocks noGrp="1"/>
          </p:cNvSpPr>
          <p:nvPr>
            <p:ph type="body" sz="quarter" idx="17" hasCustomPrompt="1"/>
          </p:nvPr>
        </p:nvSpPr>
        <p:spPr>
          <a:xfrm>
            <a:off x="10083875" y="6089588"/>
            <a:ext cx="1902558" cy="564979"/>
          </a:xfrm>
          <a:blipFill>
            <a:blip r:embed="rId2">
              <a:extLst>
                <a:ext uri="{96DAC541-7B7A-43D3-8B79-37D633B846F1}">
                  <asvg:svgBlip xmlns:asvg="http://schemas.microsoft.com/office/drawing/2016/SVG/main" r:embed="rId3"/>
                </a:ext>
              </a:extLst>
            </a:blip>
            <a:stretch>
              <a:fillRect/>
            </a:stretch>
          </a:blipFill>
        </p:spPr>
        <p:txBody>
          <a:bodyPr/>
          <a:lstStyle>
            <a:lvl1pPr marL="0" indent="0">
              <a:buFont typeface="Arial" panose="020B0604020202020204" pitchFamily="34" charset="0"/>
              <a:buNone/>
              <a:defRPr/>
            </a:lvl1pPr>
          </a:lstStyle>
          <a:p>
            <a:pPr lvl="0"/>
            <a:r>
              <a:rPr lang="da-DK" dirty="0"/>
              <a:t>            </a:t>
            </a:r>
          </a:p>
        </p:txBody>
      </p:sp>
    </p:spTree>
    <p:extLst>
      <p:ext uri="{BB962C8B-B14F-4D97-AF65-F5344CB8AC3E}">
        <p14:creationId xmlns:p14="http://schemas.microsoft.com/office/powerpoint/2010/main" val="1848873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o indholdsobjekter version 2">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198AE99D-16E4-4FE3-AA37-AE271A3D9E9B}"/>
              </a:ext>
            </a:extLst>
          </p:cNvPr>
          <p:cNvSpPr/>
          <p:nvPr userDrawn="1"/>
        </p:nvSpPr>
        <p:spPr>
          <a:xfrm>
            <a:off x="0" y="0"/>
            <a:ext cx="12192000" cy="15461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3" name="Pladsholder til dato 2">
            <a:extLst>
              <a:ext uri="{FF2B5EF4-FFF2-40B4-BE49-F238E27FC236}">
                <a16:creationId xmlns:a16="http://schemas.microsoft.com/office/drawing/2014/main" id="{3E94D567-44D7-4803-B3EF-583574C548E5}"/>
              </a:ext>
            </a:extLst>
          </p:cNvPr>
          <p:cNvSpPr>
            <a:spLocks noGrp="1"/>
          </p:cNvSpPr>
          <p:nvPr>
            <p:ph type="dt" sz="half" idx="10"/>
          </p:nvPr>
        </p:nvSpPr>
        <p:spPr/>
        <p:txBody>
          <a:bodyPr/>
          <a:lstStyle/>
          <a:p>
            <a:fld id="{60A2A2F5-2450-49E9-81EA-44DAB8847AB2}" type="datetimeFigureOut">
              <a:rPr lang="da-DK" smtClean="0"/>
              <a:t>08-05-2023</a:t>
            </a:fld>
            <a:endParaRPr lang="da-DK"/>
          </a:p>
        </p:txBody>
      </p:sp>
      <p:sp>
        <p:nvSpPr>
          <p:cNvPr id="4" name="Pladsholder til sidefod 3">
            <a:extLst>
              <a:ext uri="{FF2B5EF4-FFF2-40B4-BE49-F238E27FC236}">
                <a16:creationId xmlns:a16="http://schemas.microsoft.com/office/drawing/2014/main" id="{DBE15A52-9665-4BC1-8039-0A4A8D4D3F7E}"/>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A6EC30CA-CB20-462D-8DB0-94E43AA4D796}"/>
              </a:ext>
            </a:extLst>
          </p:cNvPr>
          <p:cNvSpPr>
            <a:spLocks noGrp="1"/>
          </p:cNvSpPr>
          <p:nvPr>
            <p:ph type="sldNum" sz="quarter" idx="12"/>
          </p:nvPr>
        </p:nvSpPr>
        <p:spPr/>
        <p:txBody>
          <a:bodyPr/>
          <a:lstStyle/>
          <a:p>
            <a:fld id="{6D61037C-59BB-4F94-B675-C512330F10AA}" type="slidenum">
              <a:rPr lang="da-DK" smtClean="0"/>
              <a:t>‹nr.›</a:t>
            </a:fld>
            <a:endParaRPr lang="da-DK"/>
          </a:p>
        </p:txBody>
      </p:sp>
      <p:sp>
        <p:nvSpPr>
          <p:cNvPr id="6" name="Pladsholder til indhold 2">
            <a:extLst>
              <a:ext uri="{FF2B5EF4-FFF2-40B4-BE49-F238E27FC236}">
                <a16:creationId xmlns:a16="http://schemas.microsoft.com/office/drawing/2014/main" id="{031457ED-8972-44E5-8546-F8F2EE2060F9}"/>
              </a:ext>
            </a:extLst>
          </p:cNvPr>
          <p:cNvSpPr>
            <a:spLocks noGrp="1"/>
          </p:cNvSpPr>
          <p:nvPr>
            <p:ph sz="half" idx="1" hasCustomPrompt="1"/>
          </p:nvPr>
        </p:nvSpPr>
        <p:spPr>
          <a:xfrm>
            <a:off x="838200" y="1825625"/>
            <a:ext cx="6800850" cy="413696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a-DK" dirty="0"/>
              <a:t>Indsæt tekst eller billede/figur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7" name="Pladsholder til indhold 3">
            <a:extLst>
              <a:ext uri="{FF2B5EF4-FFF2-40B4-BE49-F238E27FC236}">
                <a16:creationId xmlns:a16="http://schemas.microsoft.com/office/drawing/2014/main" id="{1A17DA96-3487-4271-BBF1-BB613070B9A1}"/>
              </a:ext>
            </a:extLst>
          </p:cNvPr>
          <p:cNvSpPr>
            <a:spLocks noGrp="1"/>
          </p:cNvSpPr>
          <p:nvPr>
            <p:ph sz="half" idx="2" hasCustomPrompt="1"/>
          </p:nvPr>
        </p:nvSpPr>
        <p:spPr>
          <a:xfrm>
            <a:off x="7810500" y="1825625"/>
            <a:ext cx="3543300" cy="413696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a-DK" dirty="0"/>
              <a:t>Indsæt tekst eller billede/figur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8" name="Rektangel 7">
            <a:extLst>
              <a:ext uri="{FF2B5EF4-FFF2-40B4-BE49-F238E27FC236}">
                <a16:creationId xmlns:a16="http://schemas.microsoft.com/office/drawing/2014/main" id="{40B73B38-F5E5-4CCE-B28E-CB1405705F18}"/>
              </a:ext>
            </a:extLst>
          </p:cNvPr>
          <p:cNvSpPr/>
          <p:nvPr/>
        </p:nvSpPr>
        <p:spPr>
          <a:xfrm>
            <a:off x="0" y="0"/>
            <a:ext cx="12192000" cy="15461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9" name="Titel 1">
            <a:extLst>
              <a:ext uri="{FF2B5EF4-FFF2-40B4-BE49-F238E27FC236}">
                <a16:creationId xmlns:a16="http://schemas.microsoft.com/office/drawing/2014/main" id="{DA27CF51-03CD-48C2-924B-E832B3D26CFF}"/>
              </a:ext>
            </a:extLst>
          </p:cNvPr>
          <p:cNvSpPr>
            <a:spLocks noGrp="1"/>
          </p:cNvSpPr>
          <p:nvPr>
            <p:ph type="title" hasCustomPrompt="1"/>
          </p:nvPr>
        </p:nvSpPr>
        <p:spPr>
          <a:xfrm>
            <a:off x="838200" y="365126"/>
            <a:ext cx="10515600" cy="939800"/>
          </a:xfrm>
        </p:spPr>
        <p:txBody>
          <a:bodyPr/>
          <a:lstStyle>
            <a:lvl1pPr>
              <a:defRPr>
                <a:solidFill>
                  <a:schemeClr val="bg1"/>
                </a:solidFill>
              </a:defRPr>
            </a:lvl1pPr>
          </a:lstStyle>
          <a:p>
            <a:r>
              <a:rPr lang="da-DK" dirty="0"/>
              <a:t>Titel</a:t>
            </a:r>
            <a:br>
              <a:rPr lang="da-DK" dirty="0"/>
            </a:br>
            <a:r>
              <a:rPr lang="da-DK" dirty="0"/>
              <a:t>evt. undertitel</a:t>
            </a:r>
          </a:p>
        </p:txBody>
      </p:sp>
      <p:sp>
        <p:nvSpPr>
          <p:cNvPr id="11" name="Pladsholder til tekst 23">
            <a:extLst>
              <a:ext uri="{FF2B5EF4-FFF2-40B4-BE49-F238E27FC236}">
                <a16:creationId xmlns:a16="http://schemas.microsoft.com/office/drawing/2014/main" id="{A34EACBF-D623-42E9-9F02-0B0883279F5A}"/>
              </a:ext>
            </a:extLst>
          </p:cNvPr>
          <p:cNvSpPr>
            <a:spLocks noGrp="1"/>
          </p:cNvSpPr>
          <p:nvPr>
            <p:ph type="body" sz="quarter" idx="17" hasCustomPrompt="1"/>
          </p:nvPr>
        </p:nvSpPr>
        <p:spPr>
          <a:xfrm>
            <a:off x="10083875" y="6089588"/>
            <a:ext cx="1902558" cy="564979"/>
          </a:xfrm>
          <a:blipFill>
            <a:blip r:embed="rId2">
              <a:extLst>
                <a:ext uri="{96DAC541-7B7A-43D3-8B79-37D633B846F1}">
                  <asvg:svgBlip xmlns:asvg="http://schemas.microsoft.com/office/drawing/2016/SVG/main" r:embed="rId3"/>
                </a:ext>
              </a:extLst>
            </a:blip>
            <a:stretch>
              <a:fillRect/>
            </a:stretch>
          </a:blipFill>
        </p:spPr>
        <p:txBody>
          <a:bodyPr/>
          <a:lstStyle>
            <a:lvl1pPr marL="0" indent="0">
              <a:buFont typeface="Arial" panose="020B0604020202020204" pitchFamily="34" charset="0"/>
              <a:buNone/>
              <a:defRPr/>
            </a:lvl1pPr>
          </a:lstStyle>
          <a:p>
            <a:pPr lvl="0"/>
            <a:r>
              <a:rPr lang="da-DK" dirty="0"/>
              <a:t>            </a:t>
            </a:r>
          </a:p>
        </p:txBody>
      </p:sp>
    </p:spTree>
    <p:extLst>
      <p:ext uri="{BB962C8B-B14F-4D97-AF65-F5344CB8AC3E}">
        <p14:creationId xmlns:p14="http://schemas.microsoft.com/office/powerpoint/2010/main" val="372001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79B7E648-B4CD-43DB-B04E-FC5B6634C5DD}"/>
              </a:ext>
            </a:extLst>
          </p:cNvPr>
          <p:cNvSpPr>
            <a:spLocks noGrp="1"/>
          </p:cNvSpPr>
          <p:nvPr>
            <p:ph type="title"/>
          </p:nvPr>
        </p:nvSpPr>
        <p:spPr>
          <a:xfrm>
            <a:off x="838200" y="365126"/>
            <a:ext cx="10515600" cy="787400"/>
          </a:xfrm>
          <a:prstGeom prst="rect">
            <a:avLst/>
          </a:prstGeom>
        </p:spPr>
        <p:txBody>
          <a:bodyPr vert="horz" lIns="91440" tIns="45720" rIns="91440" bIns="45720" rtlCol="0" anchor="ctr">
            <a:noAutofit/>
          </a:bodyPr>
          <a:lstStyle/>
          <a:p>
            <a:r>
              <a:rPr lang="da-DK" dirty="0"/>
              <a:t>Klik for at redigere titeltypografien i masteren</a:t>
            </a:r>
          </a:p>
        </p:txBody>
      </p:sp>
      <p:sp>
        <p:nvSpPr>
          <p:cNvPr id="3" name="Pladsholder til tekst 2">
            <a:extLst>
              <a:ext uri="{FF2B5EF4-FFF2-40B4-BE49-F238E27FC236}">
                <a16:creationId xmlns:a16="http://schemas.microsoft.com/office/drawing/2014/main" id="{D9E9A547-7B2E-4E4E-9CD7-A62710C193AA}"/>
              </a:ext>
            </a:extLst>
          </p:cNvPr>
          <p:cNvSpPr>
            <a:spLocks noGrp="1"/>
          </p:cNvSpPr>
          <p:nvPr>
            <p:ph type="body" idx="1"/>
          </p:nvPr>
        </p:nvSpPr>
        <p:spPr>
          <a:xfrm>
            <a:off x="838200" y="1381125"/>
            <a:ext cx="10515600" cy="4795838"/>
          </a:xfrm>
          <a:prstGeom prst="rect">
            <a:avLst/>
          </a:prstGeom>
        </p:spPr>
        <p:txBody>
          <a:bodyPr vert="horz" lIns="91440" tIns="45720" rIns="91440" bIns="45720" rtlCol="0">
            <a:noAutofit/>
          </a:body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Pladsholder til dato 3">
            <a:extLst>
              <a:ext uri="{FF2B5EF4-FFF2-40B4-BE49-F238E27FC236}">
                <a16:creationId xmlns:a16="http://schemas.microsoft.com/office/drawing/2014/main" id="{FACEA2CE-6296-44E2-9F5D-D047B1805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A2A2F5-2450-49E9-81EA-44DAB8847AB2}" type="datetimeFigureOut">
              <a:rPr lang="da-DK" smtClean="0"/>
              <a:t>08-05-2023</a:t>
            </a:fld>
            <a:endParaRPr lang="da-DK"/>
          </a:p>
        </p:txBody>
      </p:sp>
      <p:sp>
        <p:nvSpPr>
          <p:cNvPr id="5" name="Pladsholder til sidefod 4">
            <a:extLst>
              <a:ext uri="{FF2B5EF4-FFF2-40B4-BE49-F238E27FC236}">
                <a16:creationId xmlns:a16="http://schemas.microsoft.com/office/drawing/2014/main" id="{A06BC650-0165-46D5-9426-5010C25BBF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9E0021E5-7689-4188-8A29-7F2814ABB1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61037C-59BB-4F94-B675-C512330F10AA}" type="slidenum">
              <a:rPr lang="da-DK" smtClean="0"/>
              <a:t>‹nr.›</a:t>
            </a:fld>
            <a:endParaRPr lang="da-DK"/>
          </a:p>
        </p:txBody>
      </p:sp>
    </p:spTree>
    <p:extLst>
      <p:ext uri="{BB962C8B-B14F-4D97-AF65-F5344CB8AC3E}">
        <p14:creationId xmlns:p14="http://schemas.microsoft.com/office/powerpoint/2010/main" val="2493731968"/>
      </p:ext>
    </p:extLst>
  </p:cSld>
  <p:clrMap bg1="lt1" tx1="dk1" bg2="lt2" tx2="dk2" accent1="accent1" accent2="accent2" accent3="accent3" accent4="accent4" accent5="accent5" accent6="accent6" hlink="hlink" folHlink="folHlink"/>
  <p:sldLayoutIdLst>
    <p:sldLayoutId id="2147484857" r:id="rId1"/>
    <p:sldLayoutId id="2147484896" r:id="rId2"/>
    <p:sldLayoutId id="2147484860" r:id="rId3"/>
    <p:sldLayoutId id="2147484861" r:id="rId4"/>
    <p:sldLayoutId id="2147484862" r:id="rId5"/>
    <p:sldLayoutId id="2147484863" r:id="rId6"/>
    <p:sldLayoutId id="2147484864" r:id="rId7"/>
    <p:sldLayoutId id="2147484865" r:id="rId8"/>
    <p:sldLayoutId id="2147484866" r:id="rId9"/>
    <p:sldLayoutId id="2147484867" r:id="rId10"/>
    <p:sldLayoutId id="2147484868" r:id="rId11"/>
    <p:sldLayoutId id="2147484869" r:id="rId12"/>
    <p:sldLayoutId id="2147484870" r:id="rId13"/>
    <p:sldLayoutId id="2147484871" r:id="rId14"/>
    <p:sldLayoutId id="2147484873" r:id="rId15"/>
    <p:sldLayoutId id="2147484875" r:id="rId16"/>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Courier New" panose="02070309020205020404" pitchFamily="49" charset="0"/>
        <a:buChar char="o"/>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Courier New" panose="02070309020205020404" pitchFamily="49" charset="0"/>
        <a:buChar char="o"/>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Courier New" panose="02070309020205020404" pitchFamily="49" charset="0"/>
        <a:buChar char="o"/>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Courier New" panose="02070309020205020404" pitchFamily="49"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ft.dk/samling/20222/lovforslag/L68/som_vedtaget.htm"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AAE91426-E767-46F5-83BD-E79B56C63450}"/>
              </a:ext>
            </a:extLst>
          </p:cNvPr>
          <p:cNvSpPr>
            <a:spLocks noGrp="1"/>
          </p:cNvSpPr>
          <p:nvPr>
            <p:ph type="ctrTitle"/>
          </p:nvPr>
        </p:nvSpPr>
        <p:spPr>
          <a:xfrm>
            <a:off x="838199" y="1638299"/>
            <a:ext cx="11148233" cy="1301849"/>
          </a:xfrm>
        </p:spPr>
        <p:txBody>
          <a:bodyPr/>
          <a:lstStyle/>
          <a:p>
            <a:r>
              <a:rPr lang="da-DK" dirty="0"/>
              <a:t>Lov om et loft over indtægter fra elproduktion </a:t>
            </a:r>
          </a:p>
        </p:txBody>
      </p:sp>
      <p:sp>
        <p:nvSpPr>
          <p:cNvPr id="6" name="Pladsholder til tekst 5">
            <a:extLst>
              <a:ext uri="{FF2B5EF4-FFF2-40B4-BE49-F238E27FC236}">
                <a16:creationId xmlns:a16="http://schemas.microsoft.com/office/drawing/2014/main" id="{E5A4564B-CAD5-49BC-92DD-827D5D11E235}"/>
              </a:ext>
            </a:extLst>
          </p:cNvPr>
          <p:cNvSpPr>
            <a:spLocks noGrp="1"/>
          </p:cNvSpPr>
          <p:nvPr>
            <p:ph type="body" sz="quarter" idx="17"/>
          </p:nvPr>
        </p:nvSpPr>
        <p:spPr/>
        <p:txBody>
          <a:bodyPr/>
          <a:lstStyle/>
          <a:p>
            <a:endParaRPr lang="da-DK"/>
          </a:p>
        </p:txBody>
      </p:sp>
    </p:spTree>
    <p:extLst>
      <p:ext uri="{BB962C8B-B14F-4D97-AF65-F5344CB8AC3E}">
        <p14:creationId xmlns:p14="http://schemas.microsoft.com/office/powerpoint/2010/main" val="3840343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BC98D0-A5A1-4033-89D1-1A4E1C625B08}"/>
              </a:ext>
            </a:extLst>
          </p:cNvPr>
          <p:cNvSpPr>
            <a:spLocks noGrp="1"/>
          </p:cNvSpPr>
          <p:nvPr>
            <p:ph type="title"/>
          </p:nvPr>
        </p:nvSpPr>
        <p:spPr/>
        <p:txBody>
          <a:bodyPr/>
          <a:lstStyle/>
          <a:p>
            <a:r>
              <a:rPr lang="da-DK" sz="3600" dirty="0"/>
              <a:t>Baggrund og proces</a:t>
            </a:r>
          </a:p>
        </p:txBody>
      </p:sp>
      <p:sp>
        <p:nvSpPr>
          <p:cNvPr id="3" name="Pladsholder til indhold 2">
            <a:extLst>
              <a:ext uri="{FF2B5EF4-FFF2-40B4-BE49-F238E27FC236}">
                <a16:creationId xmlns:a16="http://schemas.microsoft.com/office/drawing/2014/main" id="{DCD09AB2-08AF-4A23-8D37-D5282EC923BF}"/>
              </a:ext>
            </a:extLst>
          </p:cNvPr>
          <p:cNvSpPr>
            <a:spLocks noGrp="1"/>
          </p:cNvSpPr>
          <p:nvPr>
            <p:ph idx="1"/>
          </p:nvPr>
        </p:nvSpPr>
        <p:spPr>
          <a:xfrm>
            <a:off x="838200" y="1589650"/>
            <a:ext cx="10515600" cy="4628270"/>
          </a:xfrm>
        </p:spPr>
        <p:txBody>
          <a:bodyPr>
            <a:normAutofit fontScale="92500" lnSpcReduction="20000"/>
          </a:bodyPr>
          <a:lstStyle/>
          <a:p>
            <a:pPr marL="285750" indent="-285750">
              <a:buFont typeface="Arial" panose="020B0604020202020204" pitchFamily="34" charset="0"/>
              <a:buChar char="•"/>
            </a:pPr>
            <a:endParaRPr lang="da-DK" dirty="0"/>
          </a:p>
          <a:p>
            <a:pPr marL="285750" indent="-285750">
              <a:buFont typeface="Arial" panose="020B0604020202020204" pitchFamily="34" charset="0"/>
              <a:buChar char="•"/>
            </a:pPr>
            <a:r>
              <a:rPr lang="da-DK" dirty="0"/>
              <a:t>Loven har til formål at supplere og gennemføre bestemmelserne om et obligatorisk loft over markedsindtægter på 180 EUR pr. MWh for produceret elektricitet i perioden fra den 1. december 2022 til den 30. juni 2023 i Rådets forordning (EU) nr. 2022/1854 af 6. oktober 2022 om et nødindgreb for at imødegå høje energipriser (nødindgrebsforordningen)</a:t>
            </a:r>
          </a:p>
          <a:p>
            <a:pPr marL="285750" indent="-285750">
              <a:buFont typeface="Arial" panose="020B0604020202020204" pitchFamily="34" charset="0"/>
              <a:buChar char="•"/>
            </a:pPr>
            <a:r>
              <a:rPr lang="da-DK" dirty="0"/>
              <a:t>Da der er tale om en forordning er den umiddelbart gældende og kræver som sådan ikke nationallovgivning for at have effekt. </a:t>
            </a:r>
          </a:p>
          <a:p>
            <a:pPr marL="285750" indent="-285750">
              <a:buFont typeface="Arial" panose="020B0604020202020204" pitchFamily="34" charset="0"/>
              <a:buChar char="•"/>
            </a:pPr>
            <a:r>
              <a:rPr lang="da-DK" dirty="0"/>
              <a:t>I den konkrete forordning findes der flere steder muligheder for at EU medlemslandene kan vælge at tilpasse forordningen til nationale forhold. </a:t>
            </a:r>
          </a:p>
          <a:p>
            <a:pPr marL="285750" indent="-285750">
              <a:buFont typeface="Arial" panose="020B0604020202020204" pitchFamily="34" charset="0"/>
              <a:buChar char="•"/>
            </a:pPr>
            <a:r>
              <a:rPr lang="da-DK" dirty="0"/>
              <a:t>Derfor er der fremsendt et lovforslag, der præciserer de konkrete nationale regler for </a:t>
            </a:r>
            <a:r>
              <a:rPr lang="da-DK" dirty="0" err="1"/>
              <a:t>elindtægtsloftet</a:t>
            </a:r>
            <a:r>
              <a:rPr lang="da-DK" dirty="0"/>
              <a:t>.</a:t>
            </a:r>
          </a:p>
          <a:p>
            <a:pPr marL="285750" indent="-285750">
              <a:buFont typeface="Arial" panose="020B0604020202020204" pitchFamily="34" charset="0"/>
              <a:buChar char="•"/>
            </a:pPr>
            <a:r>
              <a:rPr lang="da-DK" dirty="0"/>
              <a:t>Lovforslag blev fremsat 22. marts 2023 og vedtaget 27. april 2023.</a:t>
            </a:r>
          </a:p>
          <a:p>
            <a:pPr marL="285750" indent="-285750">
              <a:buFont typeface="Arial" panose="020B0604020202020204" pitchFamily="34" charset="0"/>
              <a:buChar char="•"/>
            </a:pPr>
            <a:r>
              <a:rPr lang="da-DK" dirty="0"/>
              <a:t>Uanset, at loven først er vedtaget 27. april 2023, så gælder indtægtsloftet fra 1. december 2022 til 30. juni 2023 som følge af EU forordningen. </a:t>
            </a:r>
          </a:p>
          <a:p>
            <a:pPr marL="285750" indent="-285750">
              <a:buFont typeface="Arial" panose="020B0604020202020204" pitchFamily="34" charset="0"/>
              <a:buChar char="•"/>
            </a:pPr>
            <a:r>
              <a:rPr lang="da-DK" dirty="0"/>
              <a:t>Loven kan findes her: </a:t>
            </a:r>
            <a:r>
              <a:rPr lang="da-DK" dirty="0">
                <a:hlinkClick r:id="rId2"/>
              </a:rPr>
              <a:t>L 68 - 2022-23 (2. samling) (som vedtaget): Forslag til lov om et loft over indtægter fra elproduktion. / Folketinget</a:t>
            </a:r>
            <a:endParaRPr lang="da-DK" dirty="0"/>
          </a:p>
          <a:p>
            <a:endParaRPr lang="da-DK" dirty="0"/>
          </a:p>
          <a:p>
            <a:r>
              <a:rPr lang="da-DK" dirty="0"/>
              <a:t>I det følgende er der fremhævet de dele af lovforslaget, som har særlig relevans for Producentforum og Dansk Fjernvarmes medlemmer.</a:t>
            </a:r>
          </a:p>
          <a:p>
            <a:endParaRPr lang="da-DK" dirty="0"/>
          </a:p>
          <a:p>
            <a:endParaRPr lang="da-DK" dirty="0"/>
          </a:p>
          <a:p>
            <a:endParaRPr lang="da-DK" dirty="0"/>
          </a:p>
        </p:txBody>
      </p:sp>
      <p:sp>
        <p:nvSpPr>
          <p:cNvPr id="5" name="Pladsholder til tekst 4">
            <a:extLst>
              <a:ext uri="{FF2B5EF4-FFF2-40B4-BE49-F238E27FC236}">
                <a16:creationId xmlns:a16="http://schemas.microsoft.com/office/drawing/2014/main" id="{B6C25126-4102-4690-9642-10509415DCE1}"/>
              </a:ext>
            </a:extLst>
          </p:cNvPr>
          <p:cNvSpPr>
            <a:spLocks noGrp="1"/>
          </p:cNvSpPr>
          <p:nvPr>
            <p:ph type="body" sz="quarter" idx="17"/>
          </p:nvPr>
        </p:nvSpPr>
        <p:spPr>
          <a:xfrm>
            <a:off x="10083875" y="6045694"/>
            <a:ext cx="1902558" cy="608874"/>
          </a:xfrm>
        </p:spPr>
        <p:txBody>
          <a:bodyPr/>
          <a:lstStyle/>
          <a:p>
            <a:endParaRPr lang="da-DK"/>
          </a:p>
        </p:txBody>
      </p:sp>
    </p:spTree>
    <p:extLst>
      <p:ext uri="{BB962C8B-B14F-4D97-AF65-F5344CB8AC3E}">
        <p14:creationId xmlns:p14="http://schemas.microsoft.com/office/powerpoint/2010/main" val="512184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BC98D0-A5A1-4033-89D1-1A4E1C625B08}"/>
              </a:ext>
            </a:extLst>
          </p:cNvPr>
          <p:cNvSpPr>
            <a:spLocks noGrp="1"/>
          </p:cNvSpPr>
          <p:nvPr>
            <p:ph type="title"/>
          </p:nvPr>
        </p:nvSpPr>
        <p:spPr/>
        <p:txBody>
          <a:bodyPr/>
          <a:lstStyle/>
          <a:p>
            <a:r>
              <a:rPr lang="da-DK" sz="3600" dirty="0"/>
              <a:t>Hvilke teknologier er omfattet af loftet</a:t>
            </a:r>
          </a:p>
        </p:txBody>
      </p:sp>
      <p:sp>
        <p:nvSpPr>
          <p:cNvPr id="5" name="Pladsholder til tekst 4">
            <a:extLst>
              <a:ext uri="{FF2B5EF4-FFF2-40B4-BE49-F238E27FC236}">
                <a16:creationId xmlns:a16="http://schemas.microsoft.com/office/drawing/2014/main" id="{B6C25126-4102-4690-9642-10509415DCE1}"/>
              </a:ext>
            </a:extLst>
          </p:cNvPr>
          <p:cNvSpPr>
            <a:spLocks noGrp="1"/>
          </p:cNvSpPr>
          <p:nvPr>
            <p:ph type="body" sz="quarter" idx="17"/>
          </p:nvPr>
        </p:nvSpPr>
        <p:spPr>
          <a:xfrm>
            <a:off x="10083875" y="6045694"/>
            <a:ext cx="1902558" cy="608874"/>
          </a:xfrm>
        </p:spPr>
        <p:txBody>
          <a:bodyPr/>
          <a:lstStyle/>
          <a:p>
            <a:endParaRPr lang="da-DK"/>
          </a:p>
        </p:txBody>
      </p:sp>
      <p:sp>
        <p:nvSpPr>
          <p:cNvPr id="9" name="Tekstfelt 8">
            <a:extLst>
              <a:ext uri="{FF2B5EF4-FFF2-40B4-BE49-F238E27FC236}">
                <a16:creationId xmlns:a16="http://schemas.microsoft.com/office/drawing/2014/main" id="{6CFF4D61-051F-C62F-8EA0-511B81ECED31}"/>
              </a:ext>
            </a:extLst>
          </p:cNvPr>
          <p:cNvSpPr txBox="1"/>
          <p:nvPr/>
        </p:nvSpPr>
        <p:spPr>
          <a:xfrm>
            <a:off x="224749" y="1767706"/>
            <a:ext cx="7444665" cy="5909310"/>
          </a:xfrm>
          <a:prstGeom prst="rect">
            <a:avLst/>
          </a:prstGeom>
          <a:noFill/>
        </p:spPr>
        <p:txBody>
          <a:bodyPr wrap="square" rtlCol="0">
            <a:spAutoFit/>
          </a:bodyPr>
          <a:lstStyle/>
          <a:p>
            <a:pPr marL="285750" indent="-285750">
              <a:buFont typeface="Arial" panose="020B0604020202020204" pitchFamily="34" charset="0"/>
              <a:buChar char="•"/>
            </a:pPr>
            <a:r>
              <a:rPr lang="da-DK" dirty="0"/>
              <a:t>Der indføres et loft på indtjening over 180 €/MWh eller 1.340 kr./MWh fra el produceret på ”</a:t>
            </a:r>
            <a:r>
              <a:rPr lang="da-DK" dirty="0" err="1"/>
              <a:t>inframarginale</a:t>
            </a:r>
            <a:r>
              <a:rPr lang="da-DK" dirty="0"/>
              <a:t>” teknologier: Vindkraft, Solenergi, Geotermisk energi, Vandkraft uden reservoir, Biomassebrændsel, Affald, Atomkraft, Brunkul, Råolieprodukter, og Tørv.</a:t>
            </a:r>
          </a:p>
          <a:p>
            <a:pPr marL="285750" indent="-285750">
              <a:buFont typeface="Arial" panose="020B0604020202020204" pitchFamily="34" charset="0"/>
              <a:buChar char="•"/>
            </a:pPr>
            <a:endParaRPr lang="da-DK" dirty="0"/>
          </a:p>
          <a:p>
            <a:pPr marL="285750" indent="-285750">
              <a:buFont typeface="Arial" panose="020B0604020202020204" pitchFamily="34" charset="0"/>
              <a:buChar char="•"/>
            </a:pPr>
            <a:r>
              <a:rPr lang="da-DK" dirty="0"/>
              <a:t>El produceret på biomasse er omfattet af et dynamisk loft, der ikke kan blive mindre end 1.340 kr./MWh, men som kan forhøjes, hvis brændselsprisen på biomasse er høj (så høj, at marginalomkostningen er højere end 1.340 kr./MWh). </a:t>
            </a:r>
          </a:p>
          <a:p>
            <a:pPr marL="285750" indent="-285750">
              <a:buFont typeface="Arial" panose="020B0604020202020204" pitchFamily="34" charset="0"/>
              <a:buChar char="•"/>
            </a:pPr>
            <a:endParaRPr lang="da-DK" dirty="0"/>
          </a:p>
          <a:p>
            <a:pPr marL="285750" indent="-285750">
              <a:buFont typeface="Arial" panose="020B0604020202020204" pitchFamily="34" charset="0"/>
              <a:buChar char="•"/>
            </a:pPr>
            <a:r>
              <a:rPr lang="da-DK" dirty="0"/>
              <a:t>Indtægter der overstiger loftet beskattes med 90 pct.</a:t>
            </a:r>
          </a:p>
          <a:p>
            <a:pPr marL="285750" indent="-285750">
              <a:buFont typeface="Arial" panose="020B0604020202020204" pitchFamily="34" charset="0"/>
              <a:buChar char="•"/>
            </a:pPr>
            <a:endParaRPr lang="da-DK" dirty="0"/>
          </a:p>
          <a:p>
            <a:pPr marL="285750" indent="-285750">
              <a:buFont typeface="Arial" panose="020B0604020202020204" pitchFamily="34" charset="0"/>
              <a:buChar char="•"/>
            </a:pPr>
            <a:r>
              <a:rPr lang="da-DK" dirty="0"/>
              <a:t>Der er ikke et loft på el produceret på stenkul eller gas.</a:t>
            </a:r>
          </a:p>
          <a:p>
            <a:pPr marL="285750" indent="-285750">
              <a:buFont typeface="Arial" panose="020B0604020202020204" pitchFamily="34" charset="0"/>
              <a:buChar char="•"/>
            </a:pPr>
            <a:endParaRPr lang="da-DK" dirty="0"/>
          </a:p>
          <a:p>
            <a:pPr marL="285750" indent="-285750">
              <a:buFont typeface="Arial" panose="020B0604020202020204" pitchFamily="34" charset="0"/>
              <a:buChar char="•"/>
            </a:pPr>
            <a:r>
              <a:rPr lang="da-DK" dirty="0"/>
              <a:t>Affaldsforbrændingsanlæg og kraftvarmeanlæg bliver undtaget fra loftet. </a:t>
            </a:r>
          </a:p>
          <a:p>
            <a:pPr marL="285750" indent="-285750">
              <a:buFont typeface="Arial" panose="020B0604020202020204" pitchFamily="34" charset="0"/>
              <a:buChar char="•"/>
            </a:pPr>
            <a:endParaRPr lang="da-DK" dirty="0"/>
          </a:p>
          <a:p>
            <a:pPr marL="285750" indent="-285750">
              <a:buFont typeface="Arial" panose="020B0604020202020204" pitchFamily="34" charset="0"/>
              <a:buChar char="•"/>
            </a:pPr>
            <a:endParaRPr lang="da-DK" dirty="0"/>
          </a:p>
          <a:p>
            <a:pPr marL="285750" indent="-285750">
              <a:buFont typeface="Arial" panose="020B0604020202020204" pitchFamily="34" charset="0"/>
              <a:buChar char="•"/>
            </a:pPr>
            <a:endParaRPr lang="da-DK" dirty="0"/>
          </a:p>
          <a:p>
            <a:pPr marL="285750" indent="-285750">
              <a:buFont typeface="Arial" panose="020B0604020202020204" pitchFamily="34" charset="0"/>
              <a:buChar char="•"/>
            </a:pPr>
            <a:endParaRPr lang="da-DK" dirty="0"/>
          </a:p>
          <a:p>
            <a:pPr marL="285750" indent="-285750">
              <a:buFont typeface="Arial" panose="020B0604020202020204" pitchFamily="34" charset="0"/>
              <a:buChar char="•"/>
            </a:pPr>
            <a:endParaRPr lang="da-DK" dirty="0"/>
          </a:p>
          <a:p>
            <a:endParaRPr lang="da-DK" dirty="0"/>
          </a:p>
        </p:txBody>
      </p:sp>
      <p:pic>
        <p:nvPicPr>
          <p:cNvPr id="10" name="Billede 9">
            <a:extLst>
              <a:ext uri="{FF2B5EF4-FFF2-40B4-BE49-F238E27FC236}">
                <a16:creationId xmlns:a16="http://schemas.microsoft.com/office/drawing/2014/main" id="{9C9C09BD-D2B9-86D1-89CC-6F6018177FC5}"/>
              </a:ext>
            </a:extLst>
          </p:cNvPr>
          <p:cNvPicPr>
            <a:picLocks noChangeAspect="1"/>
          </p:cNvPicPr>
          <p:nvPr/>
        </p:nvPicPr>
        <p:blipFill>
          <a:blip r:embed="rId2"/>
          <a:stretch>
            <a:fillRect/>
          </a:stretch>
        </p:blipFill>
        <p:spPr>
          <a:xfrm>
            <a:off x="7794593" y="2238215"/>
            <a:ext cx="4172658" cy="2874190"/>
          </a:xfrm>
          <a:prstGeom prst="rect">
            <a:avLst/>
          </a:prstGeom>
        </p:spPr>
      </p:pic>
      <p:sp>
        <p:nvSpPr>
          <p:cNvPr id="3" name="Tekstfelt 2">
            <a:extLst>
              <a:ext uri="{FF2B5EF4-FFF2-40B4-BE49-F238E27FC236}">
                <a16:creationId xmlns:a16="http://schemas.microsoft.com/office/drawing/2014/main" id="{9F47C518-BF72-41C6-EA78-70A87AF18790}"/>
              </a:ext>
            </a:extLst>
          </p:cNvPr>
          <p:cNvSpPr txBox="1"/>
          <p:nvPr/>
        </p:nvSpPr>
        <p:spPr>
          <a:xfrm rot="2445163">
            <a:off x="8710092" y="2885268"/>
            <a:ext cx="1426128" cy="369332"/>
          </a:xfrm>
          <a:prstGeom prst="rect">
            <a:avLst/>
          </a:prstGeom>
          <a:noFill/>
        </p:spPr>
        <p:txBody>
          <a:bodyPr wrap="square" rtlCol="0">
            <a:spAutoFit/>
          </a:bodyPr>
          <a:lstStyle/>
          <a:p>
            <a:r>
              <a:rPr lang="da-DK" dirty="0"/>
              <a:t>EKSEMPEL</a:t>
            </a:r>
          </a:p>
        </p:txBody>
      </p:sp>
    </p:spTree>
    <p:extLst>
      <p:ext uri="{BB962C8B-B14F-4D97-AF65-F5344CB8AC3E}">
        <p14:creationId xmlns:p14="http://schemas.microsoft.com/office/powerpoint/2010/main" val="1400959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BC98D0-A5A1-4033-89D1-1A4E1C625B08}"/>
              </a:ext>
            </a:extLst>
          </p:cNvPr>
          <p:cNvSpPr>
            <a:spLocks noGrp="1"/>
          </p:cNvSpPr>
          <p:nvPr>
            <p:ph type="title"/>
          </p:nvPr>
        </p:nvSpPr>
        <p:spPr/>
        <p:txBody>
          <a:bodyPr/>
          <a:lstStyle/>
          <a:p>
            <a:r>
              <a:rPr lang="da-DK" sz="3600" dirty="0"/>
              <a:t>Undtagelse af kraftvarme</a:t>
            </a:r>
          </a:p>
        </p:txBody>
      </p:sp>
      <p:sp>
        <p:nvSpPr>
          <p:cNvPr id="5" name="Pladsholder til tekst 4">
            <a:extLst>
              <a:ext uri="{FF2B5EF4-FFF2-40B4-BE49-F238E27FC236}">
                <a16:creationId xmlns:a16="http://schemas.microsoft.com/office/drawing/2014/main" id="{B6C25126-4102-4690-9642-10509415DCE1}"/>
              </a:ext>
            </a:extLst>
          </p:cNvPr>
          <p:cNvSpPr>
            <a:spLocks noGrp="1"/>
          </p:cNvSpPr>
          <p:nvPr>
            <p:ph type="body" sz="quarter" idx="17"/>
          </p:nvPr>
        </p:nvSpPr>
        <p:spPr>
          <a:xfrm>
            <a:off x="10083875" y="6045694"/>
            <a:ext cx="1902558" cy="608874"/>
          </a:xfrm>
        </p:spPr>
        <p:txBody>
          <a:bodyPr/>
          <a:lstStyle/>
          <a:p>
            <a:endParaRPr lang="da-DK"/>
          </a:p>
        </p:txBody>
      </p:sp>
      <p:sp>
        <p:nvSpPr>
          <p:cNvPr id="9" name="Tekstfelt 8">
            <a:extLst>
              <a:ext uri="{FF2B5EF4-FFF2-40B4-BE49-F238E27FC236}">
                <a16:creationId xmlns:a16="http://schemas.microsoft.com/office/drawing/2014/main" id="{6CFF4D61-051F-C62F-8EA0-511B81ECED31}"/>
              </a:ext>
            </a:extLst>
          </p:cNvPr>
          <p:cNvSpPr txBox="1"/>
          <p:nvPr/>
        </p:nvSpPr>
        <p:spPr>
          <a:xfrm>
            <a:off x="134224" y="1670048"/>
            <a:ext cx="11708588" cy="4278094"/>
          </a:xfrm>
          <a:prstGeom prst="rect">
            <a:avLst/>
          </a:prstGeom>
          <a:noFill/>
        </p:spPr>
        <p:txBody>
          <a:bodyPr wrap="square" rtlCol="0">
            <a:spAutoFit/>
          </a:bodyPr>
          <a:lstStyle/>
          <a:p>
            <a:r>
              <a:rPr lang="da-DK" dirty="0"/>
              <a:t>Lovforslaget indeholder nogle hensyn for at understøtte fortsat høj elforsyningssikkerhed og </a:t>
            </a:r>
            <a:r>
              <a:rPr lang="da-DK" dirty="0" err="1"/>
              <a:t>elproducenter</a:t>
            </a:r>
            <a:r>
              <a:rPr lang="da-DK" dirty="0"/>
              <a:t> byder ind på elmarkedet:</a:t>
            </a:r>
          </a:p>
          <a:p>
            <a:endParaRPr lang="da-DK" sz="1400" i="1" dirty="0"/>
          </a:p>
          <a:p>
            <a:r>
              <a:rPr lang="da-DK" sz="1400" i="1" dirty="0"/>
              <a:t>§ 6. Ved opgørelsen af de realiserede markedsindtægter efter § 3, stk. 2, for kraftvarmeanlæg fratrækkes den del af månedens bruttoindtægter opgjort efter § 4, der anvendes til at reducere varmeprisen eller affaldstaksten. </a:t>
            </a:r>
          </a:p>
          <a:p>
            <a:r>
              <a:rPr lang="da-DK" sz="1400" i="1" dirty="0"/>
              <a:t>Stk. 2. Told- og skatteforvaltningen kan efter udløb af den anden afregningsperiode anmode om, at eventuelt fradrag efter stk. 1 bekræftes ved en erklæring med høj grad af sikkerhed fra en godkendt revisor.</a:t>
            </a:r>
          </a:p>
          <a:p>
            <a:endParaRPr lang="da-DK" sz="1400" i="1" dirty="0"/>
          </a:p>
          <a:p>
            <a:r>
              <a:rPr lang="da-DK" sz="1400" i="1" dirty="0"/>
              <a:t>§ 8. Undtaget fra betalingsforpligtelsen, jf. § 2, er indtægter ved salg og levering af elektricitet, der er produceret på: </a:t>
            </a:r>
          </a:p>
          <a:p>
            <a:pPr marL="342900" indent="-342900">
              <a:buAutoNum type="arabicParenR"/>
            </a:pPr>
            <a:r>
              <a:rPr lang="da-DK" sz="1400" i="1" dirty="0"/>
              <a:t>produktionsanlæg med en installeret effekt på op til 1 MW, </a:t>
            </a:r>
          </a:p>
          <a:p>
            <a:pPr marL="342900" indent="-342900">
              <a:buAutoNum type="arabicParenR"/>
            </a:pPr>
            <a:r>
              <a:rPr lang="da-DK" sz="1400" i="1" dirty="0"/>
              <a:t>kraftvarmeanlæg, som ikke opgør de nødvendige omkostninger, der kan indregnes i varmeprisen efter kapitel 4 i lov om varmeforsyning, på grundlag af en regnskabsmæssig opdeling, </a:t>
            </a:r>
          </a:p>
          <a:p>
            <a:pPr marL="342900" indent="-342900">
              <a:buAutoNum type="arabicParenR"/>
            </a:pPr>
            <a:r>
              <a:rPr lang="da-DK" sz="1400" i="1" dirty="0"/>
              <a:t>affaldsforbrændingsanlæg, som er omfattet af § 75, stk. 3, i lov om elforsyning, </a:t>
            </a:r>
          </a:p>
          <a:p>
            <a:r>
              <a:rPr lang="da-DK" sz="1400" i="1" dirty="0"/>
              <a:t>[…]</a:t>
            </a:r>
          </a:p>
          <a:p>
            <a:pPr marL="342900" indent="-342900">
              <a:buAutoNum type="arabicParenR" startAt="7"/>
            </a:pPr>
            <a:r>
              <a:rPr lang="da-DK" sz="1400" i="1" dirty="0"/>
              <a:t>hybridanlæg, der anvender biomassebrændsel, jf. § 2, stk. 1, nr. 5, og som også kan anvende konventionelle energikilder, der ikke er omfattet af § 2, stk. 1 […]</a:t>
            </a:r>
          </a:p>
          <a:p>
            <a:endParaRPr lang="da-DK" dirty="0"/>
          </a:p>
          <a:p>
            <a:r>
              <a:rPr lang="da-DK" dirty="0"/>
              <a:t>Det vil sige, at § 8 stk. 1 nr. 2 er målrettet de selskaber, der </a:t>
            </a:r>
            <a:r>
              <a:rPr lang="da-DK" dirty="0" err="1"/>
              <a:t>nettoficerer</a:t>
            </a:r>
            <a:r>
              <a:rPr lang="da-DK" dirty="0"/>
              <a:t> (ikke regnskabsmæssig adskillelse), mens § 6 gælder for de selskaber, der ikke gør (dem har regnskabsmæssig adskillelse). </a:t>
            </a:r>
          </a:p>
        </p:txBody>
      </p:sp>
      <p:sp>
        <p:nvSpPr>
          <p:cNvPr id="3" name="Tekstfelt 2">
            <a:extLst>
              <a:ext uri="{FF2B5EF4-FFF2-40B4-BE49-F238E27FC236}">
                <a16:creationId xmlns:a16="http://schemas.microsoft.com/office/drawing/2014/main" id="{CD5A7501-504E-B5CE-55C9-2A6487DD91AE}"/>
              </a:ext>
            </a:extLst>
          </p:cNvPr>
          <p:cNvSpPr txBox="1"/>
          <p:nvPr/>
        </p:nvSpPr>
        <p:spPr>
          <a:xfrm>
            <a:off x="134224" y="5831168"/>
            <a:ext cx="9337684" cy="1200329"/>
          </a:xfrm>
          <a:prstGeom prst="rect">
            <a:avLst/>
          </a:prstGeom>
          <a:noFill/>
        </p:spPr>
        <p:txBody>
          <a:bodyPr wrap="none" rtlCol="0">
            <a:spAutoFit/>
          </a:bodyPr>
          <a:lstStyle/>
          <a:p>
            <a:r>
              <a:rPr lang="da-DK" dirty="0"/>
              <a:t>Særligt for de sidste gælder der, at de skal kunne dokumentere, hvordan pengene er anvendt i de </a:t>
            </a:r>
          </a:p>
          <a:p>
            <a:r>
              <a:rPr lang="da-DK" dirty="0"/>
              <a:t>forskellige regnskaber. Og hvis de kan dokumentere, at pengene er endt i et hvile-i-sig-selv selskab, </a:t>
            </a:r>
          </a:p>
          <a:p>
            <a:r>
              <a:rPr lang="da-DK" dirty="0"/>
              <a:t>så kan de fratrækkes beskatningsgrundlaget. </a:t>
            </a:r>
          </a:p>
          <a:p>
            <a:endParaRPr lang="da-DK" dirty="0"/>
          </a:p>
        </p:txBody>
      </p:sp>
    </p:spTree>
    <p:extLst>
      <p:ext uri="{BB962C8B-B14F-4D97-AF65-F5344CB8AC3E}">
        <p14:creationId xmlns:p14="http://schemas.microsoft.com/office/powerpoint/2010/main" val="630727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BC98D0-A5A1-4033-89D1-1A4E1C625B08}"/>
              </a:ext>
            </a:extLst>
          </p:cNvPr>
          <p:cNvSpPr>
            <a:spLocks noGrp="1"/>
          </p:cNvSpPr>
          <p:nvPr>
            <p:ph type="title"/>
          </p:nvPr>
        </p:nvSpPr>
        <p:spPr/>
        <p:txBody>
          <a:bodyPr/>
          <a:lstStyle/>
          <a:p>
            <a:r>
              <a:rPr lang="da-DK" sz="3600" dirty="0"/>
              <a:t>Dynamisk biomasseloft</a:t>
            </a:r>
          </a:p>
        </p:txBody>
      </p:sp>
      <p:sp>
        <p:nvSpPr>
          <p:cNvPr id="5" name="Pladsholder til tekst 4">
            <a:extLst>
              <a:ext uri="{FF2B5EF4-FFF2-40B4-BE49-F238E27FC236}">
                <a16:creationId xmlns:a16="http://schemas.microsoft.com/office/drawing/2014/main" id="{B6C25126-4102-4690-9642-10509415DCE1}"/>
              </a:ext>
            </a:extLst>
          </p:cNvPr>
          <p:cNvSpPr>
            <a:spLocks noGrp="1"/>
          </p:cNvSpPr>
          <p:nvPr>
            <p:ph type="body" sz="quarter" idx="17"/>
          </p:nvPr>
        </p:nvSpPr>
        <p:spPr>
          <a:xfrm>
            <a:off x="10083875" y="6045694"/>
            <a:ext cx="1902558" cy="608874"/>
          </a:xfrm>
        </p:spPr>
        <p:txBody>
          <a:bodyPr/>
          <a:lstStyle/>
          <a:p>
            <a:endParaRPr lang="da-DK"/>
          </a:p>
        </p:txBody>
      </p:sp>
      <p:sp>
        <p:nvSpPr>
          <p:cNvPr id="9" name="Tekstfelt 8">
            <a:extLst>
              <a:ext uri="{FF2B5EF4-FFF2-40B4-BE49-F238E27FC236}">
                <a16:creationId xmlns:a16="http://schemas.microsoft.com/office/drawing/2014/main" id="{6CFF4D61-051F-C62F-8EA0-511B81ECED31}"/>
              </a:ext>
            </a:extLst>
          </p:cNvPr>
          <p:cNvSpPr txBox="1"/>
          <p:nvPr/>
        </p:nvSpPr>
        <p:spPr>
          <a:xfrm>
            <a:off x="457200" y="1693497"/>
            <a:ext cx="11884393" cy="923330"/>
          </a:xfrm>
          <a:prstGeom prst="rect">
            <a:avLst/>
          </a:prstGeom>
          <a:noFill/>
        </p:spPr>
        <p:txBody>
          <a:bodyPr wrap="square" rtlCol="0">
            <a:spAutoFit/>
          </a:bodyPr>
          <a:lstStyle/>
          <a:p>
            <a:r>
              <a:rPr lang="da-DK" sz="1800" dirty="0">
                <a:effectLst/>
                <a:latin typeface="Calibri" panose="020F0502020204030204" pitchFamily="34" charset="0"/>
                <a:ea typeface="Times New Roman" panose="02020603050405020304" pitchFamily="18" charset="0"/>
              </a:rPr>
              <a:t>Loftet for el produceret på råolieprodukter og fast biomassebrændsel varierer efter de faktiske brændselsomkostninger. Der anvendes standardforudsætninger for b.la. virkningsgrad, antal last timer og driftsomkostninger. Biomasseloftet kan ikke blive lavere end 180 €/MWh og indeholder også </a:t>
            </a:r>
            <a:r>
              <a:rPr lang="da-DK" sz="1800">
                <a:effectLst/>
                <a:latin typeface="Calibri" panose="020F0502020204030204" pitchFamily="34" charset="0"/>
                <a:ea typeface="Times New Roman" panose="02020603050405020304" pitchFamily="18" charset="0"/>
              </a:rPr>
              <a:t>en profit</a:t>
            </a:r>
            <a:r>
              <a:rPr lang="da-DK" sz="1800" dirty="0">
                <a:effectLst/>
                <a:latin typeface="Calibri" panose="020F0502020204030204" pitchFamily="34" charset="0"/>
                <a:ea typeface="Times New Roman" panose="02020603050405020304" pitchFamily="18" charset="0"/>
              </a:rPr>
              <a:t>. Se bilag 2 til lovforslaget for yderligere præcisering af formlen:</a:t>
            </a:r>
            <a:endParaRPr lang="da-DK" dirty="0"/>
          </a:p>
        </p:txBody>
      </p:sp>
      <p:sp>
        <p:nvSpPr>
          <p:cNvPr id="6" name="Tekstfelt 5">
            <a:extLst>
              <a:ext uri="{FF2B5EF4-FFF2-40B4-BE49-F238E27FC236}">
                <a16:creationId xmlns:a16="http://schemas.microsoft.com/office/drawing/2014/main" id="{CDC4A159-9AA5-F5B3-1D71-0793A5CAE02A}"/>
              </a:ext>
            </a:extLst>
          </p:cNvPr>
          <p:cNvSpPr txBox="1"/>
          <p:nvPr/>
        </p:nvSpPr>
        <p:spPr>
          <a:xfrm>
            <a:off x="457200" y="2923896"/>
            <a:ext cx="10754591" cy="4124206"/>
          </a:xfrm>
          <a:prstGeom prst="rect">
            <a:avLst/>
          </a:prstGeom>
          <a:noFill/>
        </p:spPr>
        <p:txBody>
          <a:bodyPr wrap="square" rtlCol="0">
            <a:spAutoFit/>
          </a:bodyPr>
          <a:lstStyle/>
          <a:p>
            <a:r>
              <a:rPr lang="da-DK" dirty="0"/>
              <a:t>Dynamisk biomasseloft = (</a:t>
            </a:r>
            <a:r>
              <a:rPr lang="da-DK" dirty="0" err="1"/>
              <a:t>B+ɛ×C+T</a:t>
            </a:r>
            <a:r>
              <a:rPr lang="da-DK" dirty="0"/>
              <a:t>) /ɳ + D + F/FLH + U </a:t>
            </a:r>
          </a:p>
          <a:p>
            <a:endParaRPr lang="da-DK" dirty="0"/>
          </a:p>
          <a:p>
            <a:r>
              <a:rPr lang="da-DK" sz="1400" dirty="0"/>
              <a:t>Hvor: </a:t>
            </a:r>
          </a:p>
          <a:p>
            <a:r>
              <a:rPr lang="da-DK" sz="1400" dirty="0"/>
              <a:t>• B er brændselsprisen i euro/MWh</a:t>
            </a:r>
          </a:p>
          <a:p>
            <a:r>
              <a:rPr lang="da-DK" sz="1400" dirty="0"/>
              <a:t>• ɛ er CO2-indholdet i det anvendte brændsel i kg/MWh. ɛ fastlægges til 266 kg/MWh for gasolie, 281 kg/MWh for fuelolie og 0 for biomasse </a:t>
            </a:r>
          </a:p>
          <a:p>
            <a:r>
              <a:rPr lang="da-DK" sz="1400" dirty="0"/>
              <a:t>• C er CO2-kvoteprisen i euro/ton. </a:t>
            </a:r>
          </a:p>
          <a:p>
            <a:r>
              <a:rPr lang="da-DK" sz="1400" dirty="0"/>
              <a:t>• T er transportomkostningen for brændsel i euro/MWh. T fastlægges til 1,1 euro/MWh. </a:t>
            </a:r>
          </a:p>
          <a:p>
            <a:r>
              <a:rPr lang="da-DK" sz="1400" dirty="0"/>
              <a:t>• ɳ er </a:t>
            </a:r>
            <a:r>
              <a:rPr lang="da-DK" sz="1400" dirty="0" err="1"/>
              <a:t>elvirkningsgraden</a:t>
            </a:r>
            <a:r>
              <a:rPr lang="da-DK" sz="1400" dirty="0"/>
              <a:t>. ɳ fastlægges til 26 pct. for anlæg, hvis hovedbrændsel i 2021 var olie og 35 pct. for anlæg, hvis hovedbrændsel i 2021 var biomasse. </a:t>
            </a:r>
          </a:p>
          <a:p>
            <a:r>
              <a:rPr lang="da-DK" sz="1400" dirty="0"/>
              <a:t>• D er de variable driftsomkostninger i euro/MWh. D fastlægges til 4 euro/MWh. </a:t>
            </a:r>
          </a:p>
          <a:p>
            <a:r>
              <a:rPr lang="da-DK" sz="1400" dirty="0"/>
              <a:t>• F er faste omkostninger i euro/MW/år (investeringer og faste driftsomkostninger). F fastlægges til 60.000 for anlæg, hvis hovedbrændsel i 2021 var olie og 120.000 for anlæg, hvis hovedbrændsel i 2021 var biomasse. </a:t>
            </a:r>
          </a:p>
          <a:p>
            <a:r>
              <a:rPr lang="da-DK" sz="1400" dirty="0"/>
              <a:t>• FLH er det årlige antal fuldlast-driftstimer. FLH fastlægges til 500 for olie og 5000 for biomasse. </a:t>
            </a:r>
          </a:p>
          <a:p>
            <a:r>
              <a:rPr lang="da-DK" sz="1400" dirty="0"/>
              <a:t>• U fastlægges til 100 euro/MWh.</a:t>
            </a:r>
          </a:p>
          <a:p>
            <a:endParaRPr lang="da-DK" dirty="0"/>
          </a:p>
          <a:p>
            <a:endParaRPr lang="da-DK" dirty="0"/>
          </a:p>
          <a:p>
            <a:endParaRPr lang="da-DK" dirty="0"/>
          </a:p>
        </p:txBody>
      </p:sp>
    </p:spTree>
    <p:extLst>
      <p:ext uri="{BB962C8B-B14F-4D97-AF65-F5344CB8AC3E}">
        <p14:creationId xmlns:p14="http://schemas.microsoft.com/office/powerpoint/2010/main" val="1209593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BC98D0-A5A1-4033-89D1-1A4E1C625B08}"/>
              </a:ext>
            </a:extLst>
          </p:cNvPr>
          <p:cNvSpPr>
            <a:spLocks noGrp="1"/>
          </p:cNvSpPr>
          <p:nvPr>
            <p:ph type="title"/>
          </p:nvPr>
        </p:nvSpPr>
        <p:spPr/>
        <p:txBody>
          <a:bodyPr/>
          <a:lstStyle/>
          <a:p>
            <a:r>
              <a:rPr lang="da-DK" sz="3600" dirty="0"/>
              <a:t>Opgørelse af markedsindtægter</a:t>
            </a:r>
          </a:p>
        </p:txBody>
      </p:sp>
      <p:sp>
        <p:nvSpPr>
          <p:cNvPr id="5" name="Pladsholder til tekst 4">
            <a:extLst>
              <a:ext uri="{FF2B5EF4-FFF2-40B4-BE49-F238E27FC236}">
                <a16:creationId xmlns:a16="http://schemas.microsoft.com/office/drawing/2014/main" id="{B6C25126-4102-4690-9642-10509415DCE1}"/>
              </a:ext>
            </a:extLst>
          </p:cNvPr>
          <p:cNvSpPr>
            <a:spLocks noGrp="1"/>
          </p:cNvSpPr>
          <p:nvPr>
            <p:ph type="body" sz="quarter" idx="17"/>
          </p:nvPr>
        </p:nvSpPr>
        <p:spPr>
          <a:xfrm>
            <a:off x="10083875" y="6045694"/>
            <a:ext cx="1902558" cy="608874"/>
          </a:xfrm>
        </p:spPr>
        <p:txBody>
          <a:bodyPr/>
          <a:lstStyle/>
          <a:p>
            <a:endParaRPr lang="da-DK"/>
          </a:p>
        </p:txBody>
      </p:sp>
      <p:sp>
        <p:nvSpPr>
          <p:cNvPr id="9" name="Tekstfelt 8">
            <a:extLst>
              <a:ext uri="{FF2B5EF4-FFF2-40B4-BE49-F238E27FC236}">
                <a16:creationId xmlns:a16="http://schemas.microsoft.com/office/drawing/2014/main" id="{6CFF4D61-051F-C62F-8EA0-511B81ECED31}"/>
              </a:ext>
            </a:extLst>
          </p:cNvPr>
          <p:cNvSpPr txBox="1"/>
          <p:nvPr/>
        </p:nvSpPr>
        <p:spPr>
          <a:xfrm>
            <a:off x="251383" y="2282611"/>
            <a:ext cx="11884393" cy="4081630"/>
          </a:xfrm>
          <a:prstGeom prst="rect">
            <a:avLst/>
          </a:prstGeom>
          <a:noFill/>
        </p:spPr>
        <p:txBody>
          <a:bodyPr wrap="square" rtlCol="0">
            <a:spAutoFit/>
          </a:bodyPr>
          <a:lstStyle/>
          <a:p>
            <a:pPr lvl="0">
              <a:lnSpc>
                <a:spcPct val="105000"/>
              </a:lnSpc>
              <a:spcAft>
                <a:spcPts val="800"/>
              </a:spcAft>
            </a:pPr>
            <a:r>
              <a:rPr lang="da-DK" b="1" dirty="0"/>
              <a:t>Gælder for alle markedsindtægter, se § 3: </a:t>
            </a:r>
            <a:r>
              <a:rPr lang="da-DK" dirty="0"/>
              <a:t>Beregningsgrundlaget er de realiserede markedsindtægter, jf. § 4, for den elektricitet, der i kalendermåneden er produceret og leveret fra produktionsanlægget, fratrukket 180 euro per MWh elektricitet. Danmarks Nationalbank offentliggjorte gennemsnitlige valutakurs for den pågældende kalendermåned</a:t>
            </a:r>
          </a:p>
          <a:p>
            <a:pPr lvl="0">
              <a:lnSpc>
                <a:spcPct val="105000"/>
              </a:lnSpc>
              <a:spcAft>
                <a:spcPts val="800"/>
              </a:spcAft>
            </a:pPr>
            <a:r>
              <a:rPr lang="da-DK" b="1" dirty="0"/>
              <a:t>Gælder ikke for kapacitetsmarkedet (rådighed):</a:t>
            </a:r>
            <a:r>
              <a:rPr lang="da-DK" dirty="0"/>
              <a:t> Som det følger af beskrivelsen i § 3, så er der kun tale om beskatning af leveret og produceret elektricitet, men ikke af indtægter på kapacitetsmarkedet for at stå til rådighed.</a:t>
            </a:r>
          </a:p>
          <a:p>
            <a:pPr lvl="0">
              <a:lnSpc>
                <a:spcPct val="105000"/>
              </a:lnSpc>
              <a:spcAft>
                <a:spcPts val="800"/>
              </a:spcAft>
            </a:pPr>
            <a:r>
              <a:rPr lang="da-DK" b="1" dirty="0"/>
              <a:t>Beskatning af 90 pct. af indtægterne over loftet. </a:t>
            </a:r>
            <a:r>
              <a:rPr lang="da-DK" dirty="0"/>
              <a:t>For at bevare et økonomisk incitament til at byde elektricitet ind i reservemarkederne er skattesatsen fastsat til 90 pct. (og ikke 100 pct.).</a:t>
            </a:r>
          </a:p>
          <a:p>
            <a:pPr lvl="0">
              <a:lnSpc>
                <a:spcPct val="105000"/>
              </a:lnSpc>
              <a:spcAft>
                <a:spcPts val="800"/>
              </a:spcAft>
            </a:pPr>
            <a:r>
              <a:rPr lang="da-DK" b="1" dirty="0"/>
              <a:t>Indtægterne skal opgøres på månedsbasis. </a:t>
            </a:r>
            <a:r>
              <a:rPr lang="da-DK" dirty="0"/>
              <a:t>Producenterne vil skulle opgøre et samlet betalingsgrundlag for hele afregningsperioden, og at dette betalingsgrundlag vil skulle opgøres som summen af de positive beregningsgrundlag. </a:t>
            </a:r>
          </a:p>
          <a:p>
            <a:pPr lvl="0">
              <a:lnSpc>
                <a:spcPct val="105000"/>
              </a:lnSpc>
              <a:spcAft>
                <a:spcPts val="800"/>
              </a:spcAft>
            </a:pPr>
            <a:r>
              <a:rPr lang="da-DK" b="1" dirty="0"/>
              <a:t>Der er to afregningsperioder:</a:t>
            </a:r>
            <a:r>
              <a:rPr lang="da-DK" dirty="0"/>
              <a:t> Fra og med den 1. december 2022 til og med den 31. januar 2023 og fra og med den 1. februar til og med den 30. juni 2023.</a:t>
            </a:r>
          </a:p>
          <a:p>
            <a:endParaRPr lang="da-DK" dirty="0"/>
          </a:p>
        </p:txBody>
      </p:sp>
    </p:spTree>
    <p:extLst>
      <p:ext uri="{BB962C8B-B14F-4D97-AF65-F5344CB8AC3E}">
        <p14:creationId xmlns:p14="http://schemas.microsoft.com/office/powerpoint/2010/main" val="2054130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EC5126C3-F60C-4042-8163-FD582738BC5C}"/>
              </a:ext>
            </a:extLst>
          </p:cNvPr>
          <p:cNvSpPr>
            <a:spLocks noGrp="1"/>
          </p:cNvSpPr>
          <p:nvPr>
            <p:ph type="body" sz="quarter" idx="10"/>
          </p:nvPr>
        </p:nvSpPr>
        <p:spPr/>
        <p:txBody>
          <a:bodyPr/>
          <a:lstStyle/>
          <a:p>
            <a:r>
              <a:rPr lang="da-DK" dirty="0"/>
              <a:t>Michael Schrøder</a:t>
            </a:r>
          </a:p>
          <a:p>
            <a:r>
              <a:rPr lang="da-DK" dirty="0"/>
              <a:t>Konsulent</a:t>
            </a:r>
          </a:p>
        </p:txBody>
      </p:sp>
    </p:spTree>
    <p:extLst>
      <p:ext uri="{BB962C8B-B14F-4D97-AF65-F5344CB8AC3E}">
        <p14:creationId xmlns:p14="http://schemas.microsoft.com/office/powerpoint/2010/main" val="3006020054"/>
      </p:ext>
    </p:extLst>
  </p:cSld>
  <p:clrMapOvr>
    <a:masterClrMapping/>
  </p:clrMapOvr>
</p:sld>
</file>

<file path=ppt/theme/theme1.xml><?xml version="1.0" encoding="utf-8"?>
<a:theme xmlns:a="http://schemas.openxmlformats.org/drawingml/2006/main" name="Dansk Fjernvarme Tema">
  <a:themeElements>
    <a:clrScheme name="Dansk Fjernvarme Standard">
      <a:dk1>
        <a:sysClr val="windowText" lastClr="000000"/>
      </a:dk1>
      <a:lt1>
        <a:sysClr val="window" lastClr="FFFFFF"/>
      </a:lt1>
      <a:dk2>
        <a:srgbClr val="008575"/>
      </a:dk2>
      <a:lt2>
        <a:srgbClr val="D1E2E7"/>
      </a:lt2>
      <a:accent1>
        <a:srgbClr val="7DB8AF"/>
      </a:accent1>
      <a:accent2>
        <a:srgbClr val="008575"/>
      </a:accent2>
      <a:accent3>
        <a:srgbClr val="005958"/>
      </a:accent3>
      <a:accent4>
        <a:srgbClr val="6CB43F"/>
      </a:accent4>
      <a:accent5>
        <a:srgbClr val="B3D497"/>
      </a:accent5>
      <a:accent6>
        <a:srgbClr val="DAE5E0"/>
      </a:accent6>
      <a:hlink>
        <a:srgbClr val="008575"/>
      </a:hlink>
      <a:folHlink>
        <a:srgbClr val="7DB8AF"/>
      </a:folHlink>
    </a:clrScheme>
    <a:fontScheme name="Dansk Fjernvarme Calibri Version">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nsk Fjernvarme Tema" id="{670C2F11-F51F-46B6-B468-23DF3C365753}" vid="{4FDB040D-0793-46AE-A3DF-4A430E1FE773}"/>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3C2E0688CB5B74D903AC15329BECEDD" ma:contentTypeVersion="9" ma:contentTypeDescription="Opret et nyt dokument." ma:contentTypeScope="" ma:versionID="8ac3a32ed725b8f1264ff3c329b271a5">
  <xsd:schema xmlns:xsd="http://www.w3.org/2001/XMLSchema" xmlns:xs="http://www.w3.org/2001/XMLSchema" xmlns:p="http://schemas.microsoft.com/office/2006/metadata/properties" xmlns:ns2="ec942695-6de5-4cf6-ba3e-3b19edeece48" xmlns:ns3="a91b7dd8-077f-4453-9438-4210714d1ab6" targetNamespace="http://schemas.microsoft.com/office/2006/metadata/properties" ma:root="true" ma:fieldsID="abfcb1e632ce112c5a25139e13e4af50" ns2:_="" ns3:_="">
    <xsd:import namespace="ec942695-6de5-4cf6-ba3e-3b19edeece48"/>
    <xsd:import namespace="a91b7dd8-077f-4453-9438-4210714d1ab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942695-6de5-4cf6-ba3e-3b19edeece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91b7dd8-077f-4453-9438-4210714d1ab6" elementFormDefault="qualified">
    <xsd:import namespace="http://schemas.microsoft.com/office/2006/documentManagement/types"/>
    <xsd:import namespace="http://schemas.microsoft.com/office/infopath/2007/PartnerControls"/>
    <xsd:element name="SharedWithUsers" ma:index="13"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Delt med 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A9F6A20-1426-4664-A3E6-80731200D9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942695-6de5-4cf6-ba3e-3b19edeece48"/>
    <ds:schemaRef ds:uri="a91b7dd8-077f-4453-9438-4210714d1a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7E683A8-4A44-4C1E-8F32-3AA62F26904D}">
  <ds:schemaRefs>
    <ds:schemaRef ds:uri="http://schemas.microsoft.com/sharepoint/v3/contenttype/forms"/>
  </ds:schemaRefs>
</ds:datastoreItem>
</file>

<file path=customXml/itemProps3.xml><?xml version="1.0" encoding="utf-8"?>
<ds:datastoreItem xmlns:ds="http://schemas.openxmlformats.org/officeDocument/2006/customXml" ds:itemID="{E5E7DF79-216B-4919-A402-5868D518B5A2}">
  <ds:schemaRefs>
    <ds:schemaRef ds:uri="http://schemas.microsoft.com/office/infopath/2007/PartnerControls"/>
    <ds:schemaRef ds:uri="http://purl.org/dc/terms/"/>
    <ds:schemaRef ds:uri="a91b7dd8-077f-4453-9438-4210714d1ab6"/>
    <ds:schemaRef ds:uri="http://www.w3.org/XML/1998/namespace"/>
    <ds:schemaRef ds:uri="http://schemas.microsoft.com/office/2006/documentManagement/types"/>
    <ds:schemaRef ds:uri="http://purl.org/dc/dcmitype/"/>
    <ds:schemaRef ds:uri="http://schemas.openxmlformats.org/package/2006/metadata/core-properties"/>
    <ds:schemaRef ds:uri="ec942695-6de5-4cf6-ba3e-3b19edeece48"/>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Dansk Fjernvarme Tema</Template>
  <TotalTime>555</TotalTime>
  <Words>1149</Words>
  <Application>Microsoft Office PowerPoint</Application>
  <PresentationFormat>Widescreen</PresentationFormat>
  <Paragraphs>68</Paragraphs>
  <Slides>7</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7</vt:i4>
      </vt:variant>
    </vt:vector>
  </HeadingPairs>
  <TitlesOfParts>
    <vt:vector size="12" baseType="lpstr">
      <vt:lpstr>Arial</vt:lpstr>
      <vt:lpstr>Calibri</vt:lpstr>
      <vt:lpstr>Calibri Light</vt:lpstr>
      <vt:lpstr>Courier New</vt:lpstr>
      <vt:lpstr>Dansk Fjernvarme Tema</vt:lpstr>
      <vt:lpstr>Lov om et loft over indtægter fra elproduktion </vt:lpstr>
      <vt:lpstr>Baggrund og proces</vt:lpstr>
      <vt:lpstr>Hvilke teknologier er omfattet af loftet</vt:lpstr>
      <vt:lpstr>Undtagelse af kraftvarme</vt:lpstr>
      <vt:lpstr>Dynamisk biomasseloft</vt:lpstr>
      <vt:lpstr>Opgørelse af markedsindtægter</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Lennie Harder</dc:creator>
  <cp:lastModifiedBy>Michael Søgaard Schrøder</cp:lastModifiedBy>
  <cp:revision>34</cp:revision>
  <dcterms:created xsi:type="dcterms:W3CDTF">2022-01-11T10:43:53Z</dcterms:created>
  <dcterms:modified xsi:type="dcterms:W3CDTF">2023-05-08T12:31:20Z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5ac038e-9da4-405c-acd4-6db6cda7aeac_Enabled">
    <vt:lpwstr>True</vt:lpwstr>
  </property>
  <property fmtid="{D5CDD505-2E9C-101B-9397-08002B2CF9AE}" pid="3" name="MSIP_Label_45ac038e-9da4-405c-acd4-6db6cda7aeac_SiteId">
    <vt:lpwstr>ae869315-5357-4cc3-b9c7-f556d09de2aa</vt:lpwstr>
  </property>
  <property fmtid="{D5CDD505-2E9C-101B-9397-08002B2CF9AE}" pid="4" name="MSIP_Label_45ac038e-9da4-405c-acd4-6db6cda7aeac_Owner">
    <vt:lpwstr>lha@danskfjernvarme.dk</vt:lpwstr>
  </property>
  <property fmtid="{D5CDD505-2E9C-101B-9397-08002B2CF9AE}" pid="5" name="MSIP_Label_45ac038e-9da4-405c-acd4-6db6cda7aeac_SetDate">
    <vt:lpwstr>2022-01-07T09:46:31.4258148Z</vt:lpwstr>
  </property>
  <property fmtid="{D5CDD505-2E9C-101B-9397-08002B2CF9AE}" pid="6" name="MSIP_Label_45ac038e-9da4-405c-acd4-6db6cda7aeac_Name">
    <vt:lpwstr>Public</vt:lpwstr>
  </property>
  <property fmtid="{D5CDD505-2E9C-101B-9397-08002B2CF9AE}" pid="7" name="MSIP_Label_45ac038e-9da4-405c-acd4-6db6cda7aeac_Application">
    <vt:lpwstr>Microsoft Azure Information Protection</vt:lpwstr>
  </property>
  <property fmtid="{D5CDD505-2E9C-101B-9397-08002B2CF9AE}" pid="8" name="MSIP_Label_45ac038e-9da4-405c-acd4-6db6cda7aeac_ActionId">
    <vt:lpwstr>18fa0e5c-1822-491e-8a06-d353d38a60bf</vt:lpwstr>
  </property>
  <property fmtid="{D5CDD505-2E9C-101B-9397-08002B2CF9AE}" pid="9" name="MSIP_Label_45ac038e-9da4-405c-acd4-6db6cda7aeac_Extended_MSFT_Method">
    <vt:lpwstr>Automatic</vt:lpwstr>
  </property>
  <property fmtid="{D5CDD505-2E9C-101B-9397-08002B2CF9AE}" pid="10" name="Sensitivity">
    <vt:lpwstr>Public</vt:lpwstr>
  </property>
  <property fmtid="{D5CDD505-2E9C-101B-9397-08002B2CF9AE}" pid="11" name="ContentTypeId">
    <vt:lpwstr>0x01010063C2E0688CB5B74D903AC15329BECEDD</vt:lpwstr>
  </property>
</Properties>
</file>